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77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81" r:id="rId18"/>
    <p:sldId id="264" r:id="rId19"/>
    <p:sldId id="265" r:id="rId20"/>
    <p:sldId id="267" r:id="rId21"/>
    <p:sldId id="269" r:id="rId22"/>
    <p:sldId id="270" r:id="rId23"/>
  </p:sldIdLst>
  <p:sldSz cx="12192000" cy="6858000"/>
  <p:notesSz cx="6858000" cy="9144000"/>
  <p:embeddedFontLst>
    <p:embeddedFont>
      <p:font typeface="思源黑体 CN Light" panose="020B0300000000000000" pitchFamily="34" charset="-122"/>
      <p:regular r:id="rId27"/>
    </p:embeddedFont>
    <p:embeddedFont>
      <p:font typeface="Bahnschrift" panose="020B0502040204020203" pitchFamily="3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icrosoft Yi Baiti" panose="03000500000000000000" pitchFamily="66" charset="0"/>
      <p:regular r:id="rId34"/>
    </p:embeddedFont>
    <p:embeddedFont>
      <p:font typeface="Dubai Light" panose="020B0303030403030204" pitchFamily="34" charset="-78"/>
      <p:regular r:id="rId35"/>
    </p:embeddedFont>
    <p:embeddedFont>
      <p:font typeface="Algerian" panose="04020705040A02060702" pitchFamily="82" charset="0"/>
      <p:regular r:id="rId36"/>
    </p:embeddedFont>
    <p:embeddedFont>
      <p:font typeface="等线" panose="02010600030101010101" charset="-122"/>
      <p:regular r:id="rId37"/>
    </p:embeddedFont>
  </p:embeddedFontLst>
  <p:defaultTextStyle>
    <a:defPPr>
      <a:defRPr lang="zh-CN" alt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2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C0CE"/>
    <a:srgbClr val="61B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5" autoAdjust="0"/>
  </p:normalViewPr>
  <p:slideViewPr>
    <p:cSldViewPr snapToGrid="0" showGuides="1">
      <p:cViewPr varScale="1">
        <p:scale>
          <a:sx n="88" d="100"/>
          <a:sy n="88" d="100"/>
        </p:scale>
        <p:origin x="932" y="72"/>
      </p:cViewPr>
      <p:guideLst>
        <p:guide orient="horz" pos="867"/>
        <p:guide pos="2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11.fntdata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电视萤幕画面  中度可信度描述已自动生成"/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1" t="24014" r="17477" b="278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电视萤幕画面  中度可信度描述已自动生成"/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1" t="30873" r="17477" b="3468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视萤幕画面  中度可信度描述已自动生成"/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1" t="30873" r="17477" b="3468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0" y="1751205"/>
            <a:ext cx="12408061" cy="4178551"/>
            <a:chOff x="4987833" y="1924631"/>
            <a:chExt cx="7339330" cy="30527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 rot="16200000">
              <a:off x="8326240" y="976465"/>
              <a:ext cx="662515" cy="733933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 rot="5400000">
              <a:off x="7371834" y="-459370"/>
              <a:ext cx="2441787" cy="7209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 dirty="0">
                <a:latin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电视萤幕画面  中度可信度描述已自动生成"/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1" t="24014" r="17477" b="278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227638" y="359704"/>
            <a:ext cx="11736729" cy="7644807"/>
            <a:chOff x="4929188" y="1924631"/>
            <a:chExt cx="7339330" cy="303016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 rot="16200000">
              <a:off x="8267595" y="953876"/>
              <a:ext cx="662515" cy="733933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 rot="5400000">
              <a:off x="7371834" y="-459370"/>
              <a:ext cx="2441787" cy="7209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 dirty="0">
                <a:latin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  <a:endParaRPr lang="zh-CN" dirty="0"/>
          </a:p>
          <a:p>
            <a:pPr lvl="1"/>
            <a:r>
              <a:rPr lang="zh-CN" dirty="0"/>
              <a:t>二级</a:t>
            </a:r>
            <a:endParaRPr lang="zh-CN" dirty="0"/>
          </a:p>
          <a:p>
            <a:pPr lvl="2"/>
            <a:r>
              <a:rPr lang="zh-CN" dirty="0"/>
              <a:t>三级</a:t>
            </a:r>
            <a:endParaRPr lang="zh-CN" dirty="0"/>
          </a:p>
          <a:p>
            <a:pPr lvl="3"/>
            <a:r>
              <a:rPr lang="zh-CN" dirty="0"/>
              <a:t>四级</a:t>
            </a:r>
            <a:endParaRPr lang="zh-CN" dirty="0"/>
          </a:p>
          <a:p>
            <a:pPr lvl="4"/>
            <a:r>
              <a:rPr lang="zh-CN" dirty="0"/>
              <a:t>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</a:defRPr>
            </a:lvl1pPr>
          </a:lstStyle>
          <a:p>
            <a:fld id="{F97582CB-84AC-4D60-852E-86CD62303D7C}" type="datetimeFigureOut">
              <a:rPr lang="en-US" altLang="zh-CN" smtClean="0"/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</a:defRPr>
            </a:lvl1pPr>
          </a:lstStyle>
          <a:p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</a:defRPr>
            </a:lvl1pPr>
          </a:lstStyle>
          <a:p>
            <a:fld id="{B967E011-908A-4C66-A538-31C58D32DFEF}" type="slidenum">
              <a:rPr lang="en-US" altLang="zh-CN" smtClean="0"/>
            </a:fld>
            <a:endParaRPr 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 alt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2797" y="2307706"/>
            <a:ext cx="9507778" cy="67710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zh-CN" altLang="en-US" sz="4400" b="1" dirty="0"/>
              <a:t>科大美食评估系统</a:t>
            </a:r>
            <a:endParaRPr lang="zh-CN" sz="115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29651" y="3233261"/>
            <a:ext cx="6094070" cy="36933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ctr"/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</a:rPr>
              <a:t>What can I eat in USTC?</a:t>
            </a:r>
            <a:endParaRPr lang="zh-CN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81390" y="4344405"/>
            <a:ext cx="4104544" cy="24622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zh-CN" altLang="en-US" sz="1600" b="0" i="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答辩人：郑亦航 辛昌</a:t>
            </a:r>
            <a:r>
              <a:rPr lang="zh-CN" altLang="en-US" sz="1600" dirty="0">
                <a:solidFill>
                  <a:srgbClr val="3F3F3F"/>
                </a:solidFill>
                <a:highlight>
                  <a:srgbClr val="FFFFFF"/>
                </a:highligh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昊</a:t>
            </a:r>
            <a:r>
              <a:rPr lang="zh-CN" altLang="en-US" sz="1600" b="0" i="0" dirty="0">
                <a:solidFill>
                  <a:srgbClr val="3F3F3F"/>
                </a:solidFill>
                <a:effectLst/>
                <a:highlight>
                  <a:srgbClr val="FFFFFF"/>
                </a:highligh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黄佳媛</a:t>
            </a:r>
            <a:endParaRPr lang="zh-CN" sz="1600" dirty="0">
              <a:solidFill>
                <a:prstClr val="black">
                  <a:lumMod val="75000"/>
                  <a:lumOff val="25000"/>
                </a:prstClr>
              </a:solidFill>
              <a:latin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2783" y="4098184"/>
            <a:ext cx="2596587" cy="24622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endParaRPr lang="zh-CN" sz="1600" dirty="0">
              <a:solidFill>
                <a:prstClr val="black">
                  <a:lumMod val="75000"/>
                  <a:lumOff val="25000"/>
                </a:prstClr>
              </a:solidFill>
              <a:latin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1" name="Shape 1875"/>
          <p:cNvSpPr/>
          <p:nvPr/>
        </p:nvSpPr>
        <p:spPr>
          <a:xfrm>
            <a:off x="3956810" y="4229546"/>
            <a:ext cx="472180" cy="369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62" y="11880"/>
                </a:moveTo>
                <a:cubicBezTo>
                  <a:pt x="2700" y="19710"/>
                  <a:pt x="2700" y="19710"/>
                  <a:pt x="2700" y="19710"/>
                </a:cubicBezTo>
                <a:cubicBezTo>
                  <a:pt x="6854" y="19710"/>
                  <a:pt x="6854" y="19710"/>
                  <a:pt x="6854" y="19710"/>
                </a:cubicBezTo>
                <a:cubicBezTo>
                  <a:pt x="7892" y="21060"/>
                  <a:pt x="9138" y="21600"/>
                  <a:pt x="10592" y="21600"/>
                </a:cubicBezTo>
                <a:cubicBezTo>
                  <a:pt x="12046" y="21600"/>
                  <a:pt x="13292" y="21060"/>
                  <a:pt x="14331" y="19710"/>
                </a:cubicBezTo>
                <a:cubicBezTo>
                  <a:pt x="18069" y="19710"/>
                  <a:pt x="18069" y="19710"/>
                  <a:pt x="18069" y="19710"/>
                </a:cubicBezTo>
                <a:cubicBezTo>
                  <a:pt x="16823" y="11880"/>
                  <a:pt x="16823" y="11880"/>
                  <a:pt x="16823" y="11880"/>
                </a:cubicBezTo>
                <a:cubicBezTo>
                  <a:pt x="17862" y="11880"/>
                  <a:pt x="17862" y="11880"/>
                  <a:pt x="17862" y="11880"/>
                </a:cubicBezTo>
                <a:cubicBezTo>
                  <a:pt x="17862" y="7560"/>
                  <a:pt x="17862" y="7560"/>
                  <a:pt x="17862" y="7560"/>
                </a:cubicBezTo>
                <a:cubicBezTo>
                  <a:pt x="20146" y="6750"/>
                  <a:pt x="20146" y="6750"/>
                  <a:pt x="20146" y="6750"/>
                </a:cubicBezTo>
                <a:cubicBezTo>
                  <a:pt x="20146" y="9180"/>
                  <a:pt x="20146" y="9180"/>
                  <a:pt x="20146" y="9180"/>
                </a:cubicBezTo>
                <a:cubicBezTo>
                  <a:pt x="19731" y="13770"/>
                  <a:pt x="19731" y="13770"/>
                  <a:pt x="19731" y="13770"/>
                </a:cubicBezTo>
                <a:cubicBezTo>
                  <a:pt x="21392" y="13770"/>
                  <a:pt x="21392" y="13770"/>
                  <a:pt x="21392" y="13770"/>
                </a:cubicBezTo>
                <a:cubicBezTo>
                  <a:pt x="20977" y="9180"/>
                  <a:pt x="20977" y="9180"/>
                  <a:pt x="20977" y="9180"/>
                </a:cubicBezTo>
                <a:cubicBezTo>
                  <a:pt x="20977" y="6210"/>
                  <a:pt x="20977" y="6210"/>
                  <a:pt x="20977" y="6210"/>
                </a:cubicBezTo>
                <a:cubicBezTo>
                  <a:pt x="21600" y="5940"/>
                  <a:pt x="21600" y="5940"/>
                  <a:pt x="21600" y="5940"/>
                </a:cubicBezTo>
                <a:cubicBezTo>
                  <a:pt x="21600" y="4050"/>
                  <a:pt x="21600" y="4050"/>
                  <a:pt x="21600" y="405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0" y="4050"/>
                  <a:pt x="0" y="4050"/>
                  <a:pt x="0" y="4050"/>
                </a:cubicBezTo>
                <a:cubicBezTo>
                  <a:pt x="0" y="5940"/>
                  <a:pt x="0" y="5940"/>
                  <a:pt x="0" y="5940"/>
                </a:cubicBezTo>
                <a:cubicBezTo>
                  <a:pt x="3946" y="7560"/>
                  <a:pt x="3946" y="7560"/>
                  <a:pt x="3946" y="7560"/>
                </a:cubicBezTo>
                <a:cubicBezTo>
                  <a:pt x="3946" y="11880"/>
                  <a:pt x="3946" y="11880"/>
                  <a:pt x="3946" y="11880"/>
                </a:cubicBezTo>
                <a:cubicBezTo>
                  <a:pt x="4362" y="11880"/>
                  <a:pt x="4362" y="11880"/>
                  <a:pt x="4362" y="11880"/>
                </a:cubicBezTo>
                <a:close/>
                <a:moveTo>
                  <a:pt x="14746" y="11880"/>
                </a:moveTo>
                <a:cubicBezTo>
                  <a:pt x="14954" y="12420"/>
                  <a:pt x="14954" y="12690"/>
                  <a:pt x="14954" y="12960"/>
                </a:cubicBezTo>
                <a:cubicBezTo>
                  <a:pt x="14954" y="14850"/>
                  <a:pt x="14331" y="16470"/>
                  <a:pt x="13500" y="17820"/>
                </a:cubicBezTo>
                <a:cubicBezTo>
                  <a:pt x="12877" y="18900"/>
                  <a:pt x="11838" y="19710"/>
                  <a:pt x="10592" y="19710"/>
                </a:cubicBezTo>
                <a:cubicBezTo>
                  <a:pt x="9554" y="19710"/>
                  <a:pt x="8515" y="18900"/>
                  <a:pt x="7685" y="17820"/>
                </a:cubicBezTo>
                <a:cubicBezTo>
                  <a:pt x="6854" y="16470"/>
                  <a:pt x="6438" y="14850"/>
                  <a:pt x="6438" y="12960"/>
                </a:cubicBezTo>
                <a:cubicBezTo>
                  <a:pt x="6438" y="12690"/>
                  <a:pt x="6438" y="12420"/>
                  <a:pt x="6438" y="11880"/>
                </a:cubicBezTo>
                <a:lnTo>
                  <a:pt x="14746" y="11880"/>
                </a:lnTo>
                <a:close/>
              </a:path>
            </a:pathLst>
          </a:custGeom>
          <a:solidFill>
            <a:srgbClr val="72C0C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numCol="1" rtlCol="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1962" y="635718"/>
            <a:ext cx="6669435" cy="618725"/>
            <a:chOff x="4972522" y="2274338"/>
            <a:chExt cx="6669435" cy="618725"/>
          </a:xfrm>
        </p:grpSpPr>
        <p:sp>
          <p:nvSpPr>
            <p:cNvPr id="11" name="椭圆 10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02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109409" y="2570812"/>
              <a:ext cx="3532548" cy="215444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400" b="0" i="1" dirty="0">
                  <a:effectLst/>
                  <a:latin typeface="Inter"/>
                </a:rPr>
                <a:t>Project Function Exhibition </a:t>
              </a:r>
              <a:endParaRPr lang="zh-CN" altLang="en-US" sz="1400" i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项目功能展示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681974" y="1535473"/>
            <a:ext cx="2104769" cy="5194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CN" altLang="en-US" sz="2400" b="1" dirty="0">
                <a:latin typeface="Bahnschrift" panose="020B0502040204020203" pitchFamily="34" charset="0"/>
              </a:rPr>
              <a:t>窗口选择</a:t>
            </a:r>
            <a:endParaRPr lang="en-US" altLang="zh-CN" sz="2400" b="1" dirty="0">
              <a:latin typeface="Bahnschrift" panose="020B0502040204020203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1974" y="2540000"/>
            <a:ext cx="1966884" cy="11321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altLang="zh-CN" sz="1800" b="1" dirty="0">
              <a:latin typeface="Bahnschrift" panose="020B0502040204020203" pitchFamily="34" charset="0"/>
            </a:endParaRPr>
          </a:p>
          <a:p>
            <a:pPr algn="ctr"/>
            <a:r>
              <a:rPr lang="zh-CN" altLang="en-US" sz="1800" b="1" dirty="0">
                <a:latin typeface="Bahnschrift" panose="020B0502040204020203" pitchFamily="34" charset="0"/>
              </a:rPr>
              <a:t>管理员对窗口增删改查</a:t>
            </a:r>
            <a:endParaRPr lang="en-US" altLang="zh-CN" sz="1800" b="1" dirty="0">
              <a:latin typeface="Bahnschrift" panose="020B0502040204020203" pitchFamily="34" charset="0"/>
            </a:endParaRPr>
          </a:p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7643" y="1359438"/>
            <a:ext cx="8310527" cy="450185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643" y="1359438"/>
            <a:ext cx="7995167" cy="49744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643" y="1344064"/>
            <a:ext cx="8564230" cy="51743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896" y="1335786"/>
            <a:ext cx="8295445" cy="489028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1962" y="635718"/>
            <a:ext cx="6669435" cy="618725"/>
            <a:chOff x="4972522" y="2274338"/>
            <a:chExt cx="6669435" cy="618725"/>
          </a:xfrm>
        </p:grpSpPr>
        <p:sp>
          <p:nvSpPr>
            <p:cNvPr id="11" name="椭圆 10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02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109409" y="2570812"/>
              <a:ext cx="3532548" cy="215444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400" b="0" i="1" dirty="0">
                  <a:effectLst/>
                  <a:latin typeface="Inter"/>
                </a:rPr>
                <a:t>Project Function Exhibition </a:t>
              </a:r>
              <a:endParaRPr lang="zh-CN" altLang="en-US" sz="1400" i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项目功能展示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425540" y="1414112"/>
            <a:ext cx="516879" cy="46383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CN" altLang="en-US" sz="2400" b="1" dirty="0">
                <a:latin typeface="Bahnschrift" panose="020B0502040204020203" pitchFamily="34" charset="0"/>
              </a:rPr>
              <a:t>查看窗口菜品评价</a:t>
            </a:r>
            <a:endParaRPr lang="zh-CN" altLang="en-US" sz="2400" b="1" dirty="0">
              <a:latin typeface="Bahnschrift" panose="020B050204020402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3390" y="1209137"/>
            <a:ext cx="8557164" cy="471667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1962" y="635718"/>
            <a:ext cx="6669435" cy="618725"/>
            <a:chOff x="4972522" y="2274338"/>
            <a:chExt cx="6669435" cy="618725"/>
          </a:xfrm>
        </p:grpSpPr>
        <p:sp>
          <p:nvSpPr>
            <p:cNvPr id="11" name="椭圆 10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02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109409" y="2570812"/>
              <a:ext cx="3532548" cy="215444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400" b="0" i="1" dirty="0">
                  <a:effectLst/>
                  <a:latin typeface="Inter"/>
                </a:rPr>
                <a:t>Project Function Exhibition </a:t>
              </a:r>
              <a:endParaRPr lang="zh-CN" altLang="en-US" sz="1400" i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项目功能展示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752112" y="1506445"/>
            <a:ext cx="409031" cy="38130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CN" altLang="en-US" sz="2400" b="1" dirty="0">
                <a:latin typeface="Bahnschrift" panose="020B0502040204020203" pitchFamily="34" charset="0"/>
              </a:rPr>
              <a:t>评价详情</a:t>
            </a:r>
            <a:endParaRPr lang="zh-CN" altLang="en-US" sz="2400" b="1" dirty="0">
              <a:latin typeface="Bahnschrif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758" y="1363079"/>
            <a:ext cx="8768046" cy="496632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1962" y="635718"/>
            <a:ext cx="6669435" cy="618725"/>
            <a:chOff x="4972522" y="2274338"/>
            <a:chExt cx="6669435" cy="618725"/>
          </a:xfrm>
        </p:grpSpPr>
        <p:sp>
          <p:nvSpPr>
            <p:cNvPr id="11" name="椭圆 10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02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109409" y="2570812"/>
              <a:ext cx="3532548" cy="215444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400" b="0" i="1" dirty="0">
                  <a:effectLst/>
                  <a:latin typeface="Inter"/>
                </a:rPr>
                <a:t>Project Function Exhibition </a:t>
              </a:r>
              <a:endParaRPr lang="zh-CN" altLang="en-US" sz="1400" i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项目功能展示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752112" y="1506445"/>
            <a:ext cx="670833" cy="43718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CN" altLang="en-US" sz="2400" b="1" dirty="0">
                <a:latin typeface="Bahnschrift" panose="020B0502040204020203" pitchFamily="34" charset="0"/>
              </a:rPr>
              <a:t>用户发布评价界面</a:t>
            </a:r>
            <a:endParaRPr lang="zh-CN" altLang="en-US" sz="2400" b="1" dirty="0">
              <a:latin typeface="Bahnschrif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5543" y="1335786"/>
            <a:ext cx="8338457" cy="460677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1962" y="635718"/>
            <a:ext cx="6669435" cy="618725"/>
            <a:chOff x="4972522" y="2274338"/>
            <a:chExt cx="6669435" cy="618725"/>
          </a:xfrm>
        </p:grpSpPr>
        <p:sp>
          <p:nvSpPr>
            <p:cNvPr id="11" name="椭圆 10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02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109409" y="2570812"/>
              <a:ext cx="3532548" cy="215444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400" b="0" i="1" dirty="0">
                  <a:effectLst/>
                  <a:latin typeface="Inter"/>
                </a:rPr>
                <a:t>Project Function Exhibition </a:t>
              </a:r>
              <a:endParaRPr lang="zh-CN" altLang="en-US" sz="1400" i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项目功能展示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752112" y="1506446"/>
            <a:ext cx="670833" cy="26664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CN" altLang="en-US" sz="2400" b="1" dirty="0">
                <a:latin typeface="Bahnschrift" panose="020B0502040204020203" pitchFamily="34" charset="0"/>
              </a:rPr>
              <a:t>个人主页</a:t>
            </a:r>
            <a:endParaRPr lang="zh-CN" altLang="en-US" sz="2400" b="1" dirty="0">
              <a:latin typeface="Bahnschrif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119" y="1335785"/>
            <a:ext cx="8141652" cy="4602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1174929"/>
            <a:ext cx="9324842" cy="508243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1962" y="635718"/>
            <a:ext cx="6669435" cy="618725"/>
            <a:chOff x="4972522" y="2274338"/>
            <a:chExt cx="6669435" cy="618725"/>
          </a:xfrm>
        </p:grpSpPr>
        <p:sp>
          <p:nvSpPr>
            <p:cNvPr id="11" name="椭圆 10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02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109409" y="2570812"/>
              <a:ext cx="3532548" cy="215444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400" b="0" i="1" dirty="0">
                  <a:effectLst/>
                  <a:latin typeface="Inter"/>
                </a:rPr>
                <a:t>Project Function Exhibition </a:t>
              </a:r>
              <a:endParaRPr lang="zh-CN" altLang="en-US" sz="1400" i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项目功能展示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752112" y="1506445"/>
            <a:ext cx="670833" cy="43718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CN" altLang="en-US" sz="2400" b="1" dirty="0">
                <a:latin typeface="Bahnschrift" panose="020B0502040204020203" pitchFamily="34" charset="0"/>
              </a:rPr>
              <a:t>用户发布评价界面</a:t>
            </a:r>
            <a:endParaRPr lang="zh-CN" altLang="en-US" sz="2400" b="1" dirty="0">
              <a:latin typeface="Bahnschrif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5543" y="1335786"/>
            <a:ext cx="8338457" cy="460677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1962" y="635718"/>
            <a:ext cx="3488572" cy="618725"/>
            <a:chOff x="4972522" y="2274338"/>
            <a:chExt cx="3488572" cy="618725"/>
          </a:xfrm>
        </p:grpSpPr>
        <p:sp>
          <p:nvSpPr>
            <p:cNvPr id="11" name="椭圆 10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02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技术实现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714" y="1248098"/>
            <a:ext cx="9919787" cy="492318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62515" y="875594"/>
            <a:ext cx="3824514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zh-CN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Implementation</a:t>
            </a:r>
            <a:endParaRPr lang="en-US" altLang="zh-CN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945494" y="1393510"/>
            <a:ext cx="6301013" cy="4416594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700" kern="0" dirty="0">
                <a:solidFill>
                  <a:schemeClr val="accent1">
                    <a:alpha val="25000"/>
                  </a:schemeClr>
                </a:solidFill>
                <a:latin typeface="+mj-ea"/>
                <a:ea typeface="+mj-ea"/>
              </a:rPr>
              <a:t>03</a:t>
            </a:r>
            <a:endParaRPr lang="zh-CN" sz="28700" kern="0" dirty="0">
              <a:solidFill>
                <a:schemeClr val="accent1">
                  <a:alpha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45493" y="3013501"/>
            <a:ext cx="610620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numCol="1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i="1" kern="0" dirty="0">
                <a:solidFill>
                  <a:schemeClr val="accent1"/>
                </a:solidFill>
                <a:latin typeface="+mj-ea"/>
                <a:ea typeface="+mj-ea"/>
              </a:rPr>
              <a:t>下一步计划</a:t>
            </a:r>
            <a:endParaRPr lang="zh-CN" sz="5400" i="1" kern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1962" y="635718"/>
            <a:ext cx="6453129" cy="618725"/>
            <a:chOff x="4972522" y="2274338"/>
            <a:chExt cx="6453129" cy="618725"/>
          </a:xfrm>
        </p:grpSpPr>
        <p:sp>
          <p:nvSpPr>
            <p:cNvPr id="3" name="椭圆 2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03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893103" y="2554301"/>
              <a:ext cx="3532548" cy="184666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200" i="1" dirty="0"/>
                <a:t>Next Steps Plan</a:t>
              </a:r>
              <a:endParaRPr lang="zh-CN" altLang="en-US" sz="1200" i="1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下一步计划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050566" y="2307426"/>
            <a:ext cx="2451977" cy="3283361"/>
            <a:chOff x="1050566" y="2307426"/>
            <a:chExt cx="2451977" cy="3283361"/>
          </a:xfrm>
        </p:grpSpPr>
        <p:sp>
          <p:nvSpPr>
            <p:cNvPr id="8" name="矩形 7"/>
            <p:cNvSpPr/>
            <p:nvPr/>
          </p:nvSpPr>
          <p:spPr>
            <a:xfrm>
              <a:off x="1280043" y="2346369"/>
              <a:ext cx="2222500" cy="324441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numCol="1" rtlCol="0"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" name="文本占位符 194"/>
            <p:cNvSpPr txBox="1"/>
            <p:nvPr/>
          </p:nvSpPr>
          <p:spPr>
            <a:xfrm>
              <a:off x="1523459" y="3125419"/>
              <a:ext cx="1735666" cy="349249"/>
            </a:xfrm>
            <a:prstGeom prst="rect">
              <a:avLst/>
            </a:prstGeom>
          </p:spPr>
          <p:txBody>
            <a:bodyPr vert="horz" lIns="91440" tIns="45720" rIns="91440" bIns="45720" numCol="1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b="0" i="1" kern="0" dirty="0"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校外模块</a:t>
              </a:r>
              <a:endParaRPr lang="zh-CN" sz="2000" b="0" i="1" kern="0" dirty="0"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050566" y="2307426"/>
              <a:ext cx="769542" cy="581548"/>
              <a:chOff x="1038991" y="2264496"/>
              <a:chExt cx="769542" cy="581548"/>
            </a:xfrm>
          </p:grpSpPr>
          <p:sp>
            <p:nvSpPr>
              <p:cNvPr id="16" name="等腰三角形 15"/>
              <p:cNvSpPr/>
              <p:nvPr/>
            </p:nvSpPr>
            <p:spPr>
              <a:xfrm>
                <a:off x="1720426" y="2264496"/>
                <a:ext cx="88107" cy="44467"/>
              </a:xfrm>
              <a:prstGeom prst="triangle">
                <a:avLst/>
              </a:prstGeom>
              <a:solidFill>
                <a:srgbClr val="821D3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numCol="1" rtlCol="0" anchor="ctr"/>
              <a:lstStyle/>
              <a:p>
                <a:pPr marL="0" marR="0" lv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16200000">
                <a:off x="1206482" y="2779757"/>
                <a:ext cx="88107" cy="44467"/>
              </a:xfrm>
              <a:prstGeom prst="triangle">
                <a:avLst/>
              </a:prstGeom>
              <a:solidFill>
                <a:srgbClr val="821D3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numCol="1" rtlCol="0" anchor="ctr"/>
              <a:lstStyle/>
              <a:p>
                <a:pPr marL="0" marR="0" lv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梯形 17"/>
              <p:cNvSpPr/>
              <p:nvPr/>
            </p:nvSpPr>
            <p:spPr>
              <a:xfrm rot="18900000">
                <a:off x="1038991" y="2347224"/>
                <a:ext cx="760989" cy="218711"/>
              </a:xfrm>
              <a:prstGeom prst="trapezoid">
                <a:avLst>
                  <a:gd name="adj" fmla="val 98034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noAutofit/>
              </a:bodyPr>
              <a:lstStyle/>
              <a:p>
                <a:pPr algn="ctr" defTabSz="862965"/>
                <a:endParaRPr lang="zh-CN" sz="1260" kern="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宋体" panose="02010600030101010101" pitchFamily="2" charset="-122"/>
                  <a:sym typeface="+mn-lt"/>
                </a:endParaRPr>
              </a:p>
            </p:txBody>
          </p:sp>
        </p:grpSp>
        <p:sp>
          <p:nvSpPr>
            <p:cNvPr id="11" name="KSO_Shape"/>
            <p:cNvSpPr/>
            <p:nvPr/>
          </p:nvSpPr>
          <p:spPr>
            <a:xfrm>
              <a:off x="2198527" y="2684633"/>
              <a:ext cx="385531" cy="385531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7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7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7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7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7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 flipH="1">
              <a:off x="3044436" y="5070616"/>
              <a:ext cx="351675" cy="367005"/>
              <a:chOff x="2043404" y="5514391"/>
              <a:chExt cx="351675" cy="367005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2043404" y="5514391"/>
                <a:ext cx="0" cy="35456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>
                <a:off x="2043626" y="5881396"/>
                <a:ext cx="351453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/>
            <p:cNvSpPr/>
            <p:nvPr/>
          </p:nvSpPr>
          <p:spPr>
            <a:xfrm>
              <a:off x="1419485" y="3499035"/>
              <a:ext cx="1979083" cy="418191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653336" y="2346369"/>
            <a:ext cx="2222500" cy="3244418"/>
            <a:chOff x="3669862" y="2300289"/>
            <a:chExt cx="2222500" cy="3244418"/>
          </a:xfrm>
        </p:grpSpPr>
        <p:sp>
          <p:nvSpPr>
            <p:cNvPr id="20" name="矩形 19"/>
            <p:cNvSpPr/>
            <p:nvPr/>
          </p:nvSpPr>
          <p:spPr>
            <a:xfrm>
              <a:off x="3669862" y="2300289"/>
              <a:ext cx="2222500" cy="324441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numCol="1" rtlCol="0"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本占位符 194"/>
            <p:cNvSpPr txBox="1"/>
            <p:nvPr/>
          </p:nvSpPr>
          <p:spPr>
            <a:xfrm>
              <a:off x="3994541" y="3125419"/>
              <a:ext cx="1735666" cy="349249"/>
            </a:xfrm>
            <a:prstGeom prst="rect">
              <a:avLst/>
            </a:prstGeom>
          </p:spPr>
          <p:txBody>
            <a:bodyPr vert="horz" lIns="91440" tIns="45720" rIns="91440" bIns="45720" numCol="1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b="0" i="1" kern="0" dirty="0"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部署到服务器</a:t>
              </a:r>
              <a:endParaRPr lang="zh-CN" sz="2000" b="0" i="1" kern="0" dirty="0"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3" name="KSO_Shape"/>
            <p:cNvSpPr/>
            <p:nvPr/>
          </p:nvSpPr>
          <p:spPr>
            <a:xfrm>
              <a:off x="4669609" y="2684633"/>
              <a:ext cx="385531" cy="385531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7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7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7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7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7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  <a:sym typeface="+mn-lt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 flipH="1">
              <a:off x="5515518" y="5070616"/>
              <a:ext cx="351675" cy="367005"/>
              <a:chOff x="2043404" y="5514391"/>
              <a:chExt cx="351675" cy="367005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2043404" y="5514391"/>
                <a:ext cx="0" cy="35456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>
                <a:off x="2043626" y="5881396"/>
                <a:ext cx="351453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3890567" y="3499035"/>
              <a:ext cx="1979083" cy="418191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463811" y="2307426"/>
            <a:ext cx="2451976" cy="3298169"/>
            <a:chOff x="8463811" y="2307426"/>
            <a:chExt cx="2451976" cy="3298169"/>
          </a:xfrm>
        </p:grpSpPr>
        <p:sp>
          <p:nvSpPr>
            <p:cNvPr id="44" name="矩形 43"/>
            <p:cNvSpPr/>
            <p:nvPr/>
          </p:nvSpPr>
          <p:spPr>
            <a:xfrm>
              <a:off x="8693287" y="2361177"/>
              <a:ext cx="2222500" cy="324441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numCol="1" rtlCol="0"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5" name="文本占位符 194"/>
            <p:cNvSpPr txBox="1"/>
            <p:nvPr/>
          </p:nvSpPr>
          <p:spPr>
            <a:xfrm>
              <a:off x="8936704" y="3125419"/>
              <a:ext cx="1735666" cy="349249"/>
            </a:xfrm>
            <a:prstGeom prst="rect">
              <a:avLst/>
            </a:prstGeom>
          </p:spPr>
          <p:txBody>
            <a:bodyPr vert="horz" lIns="91440" tIns="45720" rIns="91440" bIns="45720" numCol="1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b="0" i="1" kern="0" dirty="0"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设计推荐系统</a:t>
              </a:r>
              <a:endParaRPr lang="zh-CN" sz="2000" b="0" i="1" kern="0" dirty="0"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8463811" y="2307426"/>
              <a:ext cx="769542" cy="581548"/>
              <a:chOff x="1038991" y="2264496"/>
              <a:chExt cx="769542" cy="581548"/>
            </a:xfrm>
          </p:grpSpPr>
          <p:sp>
            <p:nvSpPr>
              <p:cNvPr id="52" name="等腰三角形 51"/>
              <p:cNvSpPr/>
              <p:nvPr/>
            </p:nvSpPr>
            <p:spPr>
              <a:xfrm>
                <a:off x="1720426" y="2264496"/>
                <a:ext cx="88107" cy="44467"/>
              </a:xfrm>
              <a:prstGeom prst="triangle">
                <a:avLst/>
              </a:prstGeom>
              <a:solidFill>
                <a:srgbClr val="821D3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numCol="1" rtlCol="0" anchor="ctr"/>
              <a:lstStyle/>
              <a:p>
                <a:pPr marL="0" marR="0" lv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16200000">
                <a:off x="1206482" y="2779757"/>
                <a:ext cx="88107" cy="44467"/>
              </a:xfrm>
              <a:prstGeom prst="triangle">
                <a:avLst/>
              </a:prstGeom>
              <a:solidFill>
                <a:srgbClr val="821D3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numCol="1" rtlCol="0" anchor="ctr"/>
              <a:lstStyle/>
              <a:p>
                <a:pPr marL="0" marR="0" lv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梯形 53"/>
              <p:cNvSpPr/>
              <p:nvPr/>
            </p:nvSpPr>
            <p:spPr>
              <a:xfrm rot="18900000">
                <a:off x="1038991" y="2347224"/>
                <a:ext cx="760989" cy="218711"/>
              </a:xfrm>
              <a:prstGeom prst="trapezoid">
                <a:avLst>
                  <a:gd name="adj" fmla="val 98034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noAutofit/>
              </a:bodyPr>
              <a:lstStyle/>
              <a:p>
                <a:pPr algn="ctr" defTabSz="862965"/>
                <a:endParaRPr lang="zh-CN" sz="1260" kern="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宋体" panose="02010600030101010101" pitchFamily="2" charset="-122"/>
                  <a:sym typeface="+mn-lt"/>
                </a:endParaRPr>
              </a:p>
            </p:txBody>
          </p:sp>
        </p:grpSp>
        <p:sp>
          <p:nvSpPr>
            <p:cNvPr id="47" name="KSO_Shape"/>
            <p:cNvSpPr/>
            <p:nvPr/>
          </p:nvSpPr>
          <p:spPr>
            <a:xfrm>
              <a:off x="9611772" y="2684633"/>
              <a:ext cx="385531" cy="385531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7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7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7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7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7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flipH="1">
              <a:off x="10457681" y="5070616"/>
              <a:ext cx="351675" cy="367005"/>
              <a:chOff x="2043404" y="5514391"/>
              <a:chExt cx="351675" cy="367005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2043404" y="5514391"/>
                <a:ext cx="0" cy="35456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flipH="1">
                <a:off x="2043626" y="5881396"/>
                <a:ext cx="351453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矩形 48"/>
            <p:cNvSpPr/>
            <p:nvPr/>
          </p:nvSpPr>
          <p:spPr>
            <a:xfrm>
              <a:off x="8832730" y="3499035"/>
              <a:ext cx="1979083" cy="418191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521648" y="2307426"/>
            <a:ext cx="769542" cy="581548"/>
            <a:chOff x="1038991" y="2264496"/>
            <a:chExt cx="769542" cy="581548"/>
          </a:xfrm>
        </p:grpSpPr>
        <p:sp>
          <p:nvSpPr>
            <p:cNvPr id="28" name="等腰三角形 27"/>
            <p:cNvSpPr/>
            <p:nvPr/>
          </p:nvSpPr>
          <p:spPr>
            <a:xfrm>
              <a:off x="1720426" y="2264496"/>
              <a:ext cx="88107" cy="44467"/>
            </a:xfrm>
            <a:prstGeom prst="triangle">
              <a:avLst/>
            </a:prstGeom>
            <a:solidFill>
              <a:srgbClr val="821D3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numCol="1" rtlCol="0"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206482" y="2779757"/>
              <a:ext cx="88107" cy="44467"/>
            </a:xfrm>
            <a:prstGeom prst="triangle">
              <a:avLst/>
            </a:prstGeom>
            <a:solidFill>
              <a:srgbClr val="821D3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numCol="1" rtlCol="0"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" name="梯形 29"/>
            <p:cNvSpPr/>
            <p:nvPr/>
          </p:nvSpPr>
          <p:spPr>
            <a:xfrm rot="18900000">
              <a:off x="1038991" y="2347224"/>
              <a:ext cx="760989" cy="218711"/>
            </a:xfrm>
            <a:prstGeom prst="trapezoid">
              <a:avLst>
                <a:gd name="adj" fmla="val 9803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992566" y="2329197"/>
            <a:ext cx="2445790" cy="3268217"/>
            <a:chOff x="5992730" y="2307426"/>
            <a:chExt cx="2445790" cy="3268217"/>
          </a:xfrm>
        </p:grpSpPr>
        <p:grpSp>
          <p:nvGrpSpPr>
            <p:cNvPr id="56" name="组合 55"/>
            <p:cNvGrpSpPr/>
            <p:nvPr/>
          </p:nvGrpSpPr>
          <p:grpSpPr>
            <a:xfrm>
              <a:off x="6216020" y="2331225"/>
              <a:ext cx="2222500" cy="3244418"/>
              <a:chOff x="6216020" y="2331225"/>
              <a:chExt cx="2222500" cy="3244418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6216020" y="2331225"/>
                <a:ext cx="2222500" cy="3244418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numCol="1" rtlCol="0" anchor="ctr"/>
              <a:lstStyle/>
              <a:p>
                <a:pPr lvl="0" algn="ctr">
                  <a:defRPr/>
                </a:pPr>
                <a:r>
                  <a:rPr lang="zh-CN" altLang="en-US" kern="0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lt"/>
                  </a:rPr>
                  <a:t>科大对</a:t>
                </a:r>
                <a:endParaRPr kumimoji="0" 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33" name="文本占位符 194"/>
              <p:cNvSpPr txBox="1"/>
              <p:nvPr/>
            </p:nvSpPr>
            <p:spPr>
              <a:xfrm>
                <a:off x="6465623" y="3125419"/>
                <a:ext cx="1735666" cy="349249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zh-CN" altLang="en-US" sz="2000" b="0" i="1" kern="0" dirty="0"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rPr>
                  <a:t>试运行</a:t>
                </a:r>
                <a:endParaRPr lang="zh-CN" sz="2000" b="0" i="1" kern="0" dirty="0">
                  <a:solidFill>
                    <a:schemeClr val="accent1"/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>
              <a:xfrm>
                <a:off x="7140691" y="2684633"/>
                <a:ext cx="385531" cy="385531"/>
              </a:xfrm>
              <a:custGeom>
                <a:avLst/>
                <a:gdLst>
                  <a:gd name="T0" fmla="*/ 984018 w 1589088"/>
                  <a:gd name="T1" fmla="*/ 589506 h 1589088"/>
                  <a:gd name="T2" fmla="*/ 955171 w 1589088"/>
                  <a:gd name="T3" fmla="*/ 645802 h 1589088"/>
                  <a:gd name="T4" fmla="*/ 898294 w 1589088"/>
                  <a:gd name="T5" fmla="*/ 673272 h 1589088"/>
                  <a:gd name="T6" fmla="*/ 881422 w 1589088"/>
                  <a:gd name="T7" fmla="*/ 964824 h 1589088"/>
                  <a:gd name="T8" fmla="*/ 873530 w 1589088"/>
                  <a:gd name="T9" fmla="*/ 1040159 h 1589088"/>
                  <a:gd name="T10" fmla="*/ 824817 w 1589088"/>
                  <a:gd name="T11" fmla="*/ 1084490 h 1589088"/>
                  <a:gd name="T12" fmla="*/ 756238 w 1589088"/>
                  <a:gd name="T13" fmla="*/ 1088026 h 1589088"/>
                  <a:gd name="T14" fmla="*/ 703444 w 1589088"/>
                  <a:gd name="T15" fmla="*/ 1048590 h 1589088"/>
                  <a:gd name="T16" fmla="*/ 686571 w 1589088"/>
                  <a:gd name="T17" fmla="*/ 985493 h 1589088"/>
                  <a:gd name="T18" fmla="*/ 486007 w 1589088"/>
                  <a:gd name="T19" fmla="*/ 893024 h 1589088"/>
                  <a:gd name="T20" fmla="*/ 398106 w 1589088"/>
                  <a:gd name="T21" fmla="*/ 820680 h 1589088"/>
                  <a:gd name="T22" fmla="*/ 402189 w 1589088"/>
                  <a:gd name="T23" fmla="*/ 755134 h 1589088"/>
                  <a:gd name="T24" fmla="*/ 446547 w 1589088"/>
                  <a:gd name="T25" fmla="*/ 706452 h 1589088"/>
                  <a:gd name="T26" fmla="*/ 514037 w 1589088"/>
                  <a:gd name="T27" fmla="*/ 696389 h 1589088"/>
                  <a:gd name="T28" fmla="*/ 570641 w 1589088"/>
                  <a:gd name="T29" fmla="*/ 730385 h 1589088"/>
                  <a:gd name="T30" fmla="*/ 593501 w 1589088"/>
                  <a:gd name="T31" fmla="*/ 794027 h 1589088"/>
                  <a:gd name="T32" fmla="*/ 818558 w 1589088"/>
                  <a:gd name="T33" fmla="*/ 648522 h 1589088"/>
                  <a:gd name="T34" fmla="*/ 785901 w 1589088"/>
                  <a:gd name="T35" fmla="*/ 575091 h 1589088"/>
                  <a:gd name="T36" fmla="*/ 808761 w 1589088"/>
                  <a:gd name="T37" fmla="*/ 511721 h 1589088"/>
                  <a:gd name="T38" fmla="*/ 865365 w 1589088"/>
                  <a:gd name="T39" fmla="*/ 477726 h 1589088"/>
                  <a:gd name="T40" fmla="*/ 728574 w 1589088"/>
                  <a:gd name="T41" fmla="*/ 144010 h 1589088"/>
                  <a:gd name="T42" fmla="*/ 531280 w 1589088"/>
                  <a:gd name="T43" fmla="*/ 182593 h 1589088"/>
                  <a:gd name="T44" fmla="*/ 353281 w 1589088"/>
                  <a:gd name="T45" fmla="*/ 288291 h 1589088"/>
                  <a:gd name="T46" fmla="*/ 219577 w 1589088"/>
                  <a:gd name="T47" fmla="*/ 451592 h 1589088"/>
                  <a:gd name="T48" fmla="*/ 152454 w 1589088"/>
                  <a:gd name="T49" fmla="*/ 642880 h 1589088"/>
                  <a:gd name="T50" fmla="*/ 152454 w 1589088"/>
                  <a:gd name="T51" fmla="*/ 843135 h 1589088"/>
                  <a:gd name="T52" fmla="*/ 219577 w 1589088"/>
                  <a:gd name="T53" fmla="*/ 1034422 h 1589088"/>
                  <a:gd name="T54" fmla="*/ 353281 w 1589088"/>
                  <a:gd name="T55" fmla="*/ 1197724 h 1589088"/>
                  <a:gd name="T56" fmla="*/ 531280 w 1589088"/>
                  <a:gd name="T57" fmla="*/ 1303421 h 1589088"/>
                  <a:gd name="T58" fmla="*/ 728574 w 1589088"/>
                  <a:gd name="T59" fmla="*/ 1341734 h 1589088"/>
                  <a:gd name="T60" fmla="*/ 927227 w 1589088"/>
                  <a:gd name="T61" fmla="*/ 1312931 h 1589088"/>
                  <a:gd name="T62" fmla="*/ 1109302 w 1589088"/>
                  <a:gd name="T63" fmla="*/ 1217015 h 1589088"/>
                  <a:gd name="T64" fmla="*/ 1251431 w 1589088"/>
                  <a:gd name="T65" fmla="*/ 1059964 h 1589088"/>
                  <a:gd name="T66" fmla="*/ 1328065 w 1589088"/>
                  <a:gd name="T67" fmla="*/ 871393 h 1589088"/>
                  <a:gd name="T68" fmla="*/ 1337576 w 1589088"/>
                  <a:gd name="T69" fmla="*/ 671410 h 1589088"/>
                  <a:gd name="T70" fmla="*/ 1280237 w 1589088"/>
                  <a:gd name="T71" fmla="*/ 477677 h 1589088"/>
                  <a:gd name="T72" fmla="*/ 1155500 w 1589088"/>
                  <a:gd name="T73" fmla="*/ 308670 h 1589088"/>
                  <a:gd name="T74" fmla="*/ 981849 w 1589088"/>
                  <a:gd name="T75" fmla="*/ 193462 h 1589088"/>
                  <a:gd name="T76" fmla="*/ 785915 w 1589088"/>
                  <a:gd name="T77" fmla="*/ 145640 h 1589088"/>
                  <a:gd name="T78" fmla="*/ 902226 w 1589088"/>
                  <a:gd name="T79" fmla="*/ 17390 h 1589088"/>
                  <a:gd name="T80" fmla="*/ 1136207 w 1589088"/>
                  <a:gd name="T81" fmla="*/ 112491 h 1589088"/>
                  <a:gd name="T82" fmla="*/ 1320999 w 1589088"/>
                  <a:gd name="T83" fmla="*/ 276063 h 1589088"/>
                  <a:gd name="T84" fmla="*/ 1429702 w 1589088"/>
                  <a:gd name="T85" fmla="*/ 459201 h 1589088"/>
                  <a:gd name="T86" fmla="*/ 1481334 w 1589088"/>
                  <a:gd name="T87" fmla="*/ 660270 h 1589088"/>
                  <a:gd name="T88" fmla="*/ 1475356 w 1589088"/>
                  <a:gd name="T89" fmla="*/ 866502 h 1589088"/>
                  <a:gd name="T90" fmla="*/ 1412581 w 1589088"/>
                  <a:gd name="T91" fmla="*/ 1064855 h 1589088"/>
                  <a:gd name="T92" fmla="*/ 1892771 w 1589088"/>
                  <a:gd name="T93" fmla="*/ 1636001 h 1589088"/>
                  <a:gd name="T94" fmla="*/ 1896304 w 1589088"/>
                  <a:gd name="T95" fmla="*/ 1759632 h 1589088"/>
                  <a:gd name="T96" fmla="*/ 1783798 w 1589088"/>
                  <a:gd name="T97" fmla="*/ 1885980 h 1589088"/>
                  <a:gd name="T98" fmla="*/ 1662866 w 1589088"/>
                  <a:gd name="T99" fmla="*/ 1900381 h 1589088"/>
                  <a:gd name="T100" fmla="*/ 1104954 w 1589088"/>
                  <a:gd name="T101" fmla="*/ 1391458 h 1589088"/>
                  <a:gd name="T102" fmla="*/ 909835 w 1589088"/>
                  <a:gd name="T103" fmla="*/ 1466451 h 1589088"/>
                  <a:gd name="T104" fmla="*/ 704388 w 1589088"/>
                  <a:gd name="T105" fmla="*/ 1484656 h 1589088"/>
                  <a:gd name="T106" fmla="*/ 501116 w 1589088"/>
                  <a:gd name="T107" fmla="*/ 1445528 h 1589088"/>
                  <a:gd name="T108" fmla="*/ 313061 w 1589088"/>
                  <a:gd name="T109" fmla="*/ 1349069 h 1589088"/>
                  <a:gd name="T110" fmla="*/ 143758 w 1589088"/>
                  <a:gd name="T111" fmla="*/ 1181965 h 1589088"/>
                  <a:gd name="T112" fmla="*/ 30708 w 1589088"/>
                  <a:gd name="T113" fmla="*/ 954538 h 1589088"/>
                  <a:gd name="T114" fmla="*/ 815 w 1589088"/>
                  <a:gd name="T115" fmla="*/ 707277 h 1589088"/>
                  <a:gd name="T116" fmla="*/ 54351 w 1589088"/>
                  <a:gd name="T117" fmla="*/ 463275 h 1589088"/>
                  <a:gd name="T118" fmla="*/ 191315 w 1589088"/>
                  <a:gd name="T119" fmla="*/ 245360 h 1589088"/>
                  <a:gd name="T120" fmla="*/ 397577 w 1589088"/>
                  <a:gd name="T121" fmla="*/ 85319 h 1589088"/>
                  <a:gd name="T122" fmla="*/ 636177 w 1589088"/>
                  <a:gd name="T123" fmla="*/ 7880 h 158908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589088" h="1589088">
                    <a:moveTo>
                      <a:pt x="916859" y="288925"/>
                    </a:moveTo>
                    <a:lnTo>
                      <a:pt x="954088" y="332030"/>
                    </a:lnTo>
                    <a:lnTo>
                      <a:pt x="816067" y="450682"/>
                    </a:lnTo>
                    <a:lnTo>
                      <a:pt x="817430" y="454085"/>
                    </a:lnTo>
                    <a:lnTo>
                      <a:pt x="818338" y="457488"/>
                    </a:lnTo>
                    <a:lnTo>
                      <a:pt x="819246" y="461118"/>
                    </a:lnTo>
                    <a:lnTo>
                      <a:pt x="820381" y="464748"/>
                    </a:lnTo>
                    <a:lnTo>
                      <a:pt x="820835" y="468378"/>
                    </a:lnTo>
                    <a:lnTo>
                      <a:pt x="821289" y="472008"/>
                    </a:lnTo>
                    <a:lnTo>
                      <a:pt x="821743" y="475865"/>
                    </a:lnTo>
                    <a:lnTo>
                      <a:pt x="821743" y="479722"/>
                    </a:lnTo>
                    <a:lnTo>
                      <a:pt x="821743" y="483805"/>
                    </a:lnTo>
                    <a:lnTo>
                      <a:pt x="821289" y="487662"/>
                    </a:lnTo>
                    <a:lnTo>
                      <a:pt x="820835" y="491746"/>
                    </a:lnTo>
                    <a:lnTo>
                      <a:pt x="820174" y="495602"/>
                    </a:lnTo>
                    <a:lnTo>
                      <a:pt x="819246" y="499459"/>
                    </a:lnTo>
                    <a:lnTo>
                      <a:pt x="818338" y="503089"/>
                    </a:lnTo>
                    <a:lnTo>
                      <a:pt x="816976" y="506946"/>
                    </a:lnTo>
                    <a:lnTo>
                      <a:pt x="815840" y="510349"/>
                    </a:lnTo>
                    <a:lnTo>
                      <a:pt x="814251" y="513979"/>
                    </a:lnTo>
                    <a:lnTo>
                      <a:pt x="812662" y="517382"/>
                    </a:lnTo>
                    <a:lnTo>
                      <a:pt x="810619" y="520785"/>
                    </a:lnTo>
                    <a:lnTo>
                      <a:pt x="808803" y="523961"/>
                    </a:lnTo>
                    <a:lnTo>
                      <a:pt x="806760" y="527137"/>
                    </a:lnTo>
                    <a:lnTo>
                      <a:pt x="804263" y="530313"/>
                    </a:lnTo>
                    <a:lnTo>
                      <a:pt x="801993" y="533036"/>
                    </a:lnTo>
                    <a:lnTo>
                      <a:pt x="799496" y="535985"/>
                    </a:lnTo>
                    <a:lnTo>
                      <a:pt x="796772" y="538707"/>
                    </a:lnTo>
                    <a:lnTo>
                      <a:pt x="794048" y="541203"/>
                    </a:lnTo>
                    <a:lnTo>
                      <a:pt x="791324" y="543698"/>
                    </a:lnTo>
                    <a:lnTo>
                      <a:pt x="788146" y="545967"/>
                    </a:lnTo>
                    <a:lnTo>
                      <a:pt x="785194" y="548009"/>
                    </a:lnTo>
                    <a:lnTo>
                      <a:pt x="781789" y="550051"/>
                    </a:lnTo>
                    <a:lnTo>
                      <a:pt x="778611" y="552093"/>
                    </a:lnTo>
                    <a:lnTo>
                      <a:pt x="775433" y="553908"/>
                    </a:lnTo>
                    <a:lnTo>
                      <a:pt x="771801" y="555496"/>
                    </a:lnTo>
                    <a:lnTo>
                      <a:pt x="768396" y="556857"/>
                    </a:lnTo>
                    <a:lnTo>
                      <a:pt x="764537" y="558218"/>
                    </a:lnTo>
                    <a:lnTo>
                      <a:pt x="760905" y="559352"/>
                    </a:lnTo>
                    <a:lnTo>
                      <a:pt x="757046" y="560260"/>
                    </a:lnTo>
                    <a:lnTo>
                      <a:pt x="753413" y="560940"/>
                    </a:lnTo>
                    <a:lnTo>
                      <a:pt x="749327" y="561621"/>
                    </a:lnTo>
                    <a:lnTo>
                      <a:pt x="745241" y="562075"/>
                    </a:lnTo>
                    <a:lnTo>
                      <a:pt x="692121" y="754005"/>
                    </a:lnTo>
                    <a:lnTo>
                      <a:pt x="697343" y="756728"/>
                    </a:lnTo>
                    <a:lnTo>
                      <a:pt x="702110" y="759904"/>
                    </a:lnTo>
                    <a:lnTo>
                      <a:pt x="706650" y="763080"/>
                    </a:lnTo>
                    <a:lnTo>
                      <a:pt x="710963" y="766937"/>
                    </a:lnTo>
                    <a:lnTo>
                      <a:pt x="715049" y="770794"/>
                    </a:lnTo>
                    <a:lnTo>
                      <a:pt x="718908" y="774877"/>
                    </a:lnTo>
                    <a:lnTo>
                      <a:pt x="722313" y="779188"/>
                    </a:lnTo>
                    <a:lnTo>
                      <a:pt x="725718" y="783952"/>
                    </a:lnTo>
                    <a:lnTo>
                      <a:pt x="728670" y="788943"/>
                    </a:lnTo>
                    <a:lnTo>
                      <a:pt x="731167" y="793934"/>
                    </a:lnTo>
                    <a:lnTo>
                      <a:pt x="733437" y="799379"/>
                    </a:lnTo>
                    <a:lnTo>
                      <a:pt x="735253" y="804824"/>
                    </a:lnTo>
                    <a:lnTo>
                      <a:pt x="736615" y="810496"/>
                    </a:lnTo>
                    <a:lnTo>
                      <a:pt x="737750" y="816167"/>
                    </a:lnTo>
                    <a:lnTo>
                      <a:pt x="738431" y="822066"/>
                    </a:lnTo>
                    <a:lnTo>
                      <a:pt x="738658" y="828191"/>
                    </a:lnTo>
                    <a:lnTo>
                      <a:pt x="738658" y="832729"/>
                    </a:lnTo>
                    <a:lnTo>
                      <a:pt x="738431" y="836812"/>
                    </a:lnTo>
                    <a:lnTo>
                      <a:pt x="737523" y="840896"/>
                    </a:lnTo>
                    <a:lnTo>
                      <a:pt x="736842" y="844980"/>
                    </a:lnTo>
                    <a:lnTo>
                      <a:pt x="735934" y="849063"/>
                    </a:lnTo>
                    <a:lnTo>
                      <a:pt x="734799" y="852920"/>
                    </a:lnTo>
                    <a:lnTo>
                      <a:pt x="733664" y="856777"/>
                    </a:lnTo>
                    <a:lnTo>
                      <a:pt x="732075" y="860407"/>
                    </a:lnTo>
                    <a:lnTo>
                      <a:pt x="730259" y="864263"/>
                    </a:lnTo>
                    <a:lnTo>
                      <a:pt x="728670" y="867666"/>
                    </a:lnTo>
                    <a:lnTo>
                      <a:pt x="726626" y="871296"/>
                    </a:lnTo>
                    <a:lnTo>
                      <a:pt x="724583" y="874699"/>
                    </a:lnTo>
                    <a:lnTo>
                      <a:pt x="722086" y="877876"/>
                    </a:lnTo>
                    <a:lnTo>
                      <a:pt x="719589" y="881052"/>
                    </a:lnTo>
                    <a:lnTo>
                      <a:pt x="717092" y="884228"/>
                    </a:lnTo>
                    <a:lnTo>
                      <a:pt x="714141" y="886950"/>
                    </a:lnTo>
                    <a:lnTo>
                      <a:pt x="711417" y="889673"/>
                    </a:lnTo>
                    <a:lnTo>
                      <a:pt x="708239" y="892395"/>
                    </a:lnTo>
                    <a:lnTo>
                      <a:pt x="705288" y="894891"/>
                    </a:lnTo>
                    <a:lnTo>
                      <a:pt x="702110" y="896933"/>
                    </a:lnTo>
                    <a:lnTo>
                      <a:pt x="698705" y="899428"/>
                    </a:lnTo>
                    <a:lnTo>
                      <a:pt x="695299" y="901243"/>
                    </a:lnTo>
                    <a:lnTo>
                      <a:pt x="691440" y="903058"/>
                    </a:lnTo>
                    <a:lnTo>
                      <a:pt x="688035" y="904646"/>
                    </a:lnTo>
                    <a:lnTo>
                      <a:pt x="684176" y="906234"/>
                    </a:lnTo>
                    <a:lnTo>
                      <a:pt x="680317" y="907595"/>
                    </a:lnTo>
                    <a:lnTo>
                      <a:pt x="676231" y="908730"/>
                    </a:lnTo>
                    <a:lnTo>
                      <a:pt x="672372" y="909637"/>
                    </a:lnTo>
                    <a:lnTo>
                      <a:pt x="668286" y="910318"/>
                    </a:lnTo>
                    <a:lnTo>
                      <a:pt x="664199" y="910771"/>
                    </a:lnTo>
                    <a:lnTo>
                      <a:pt x="659886" y="911225"/>
                    </a:lnTo>
                    <a:lnTo>
                      <a:pt x="655573" y="911225"/>
                    </a:lnTo>
                    <a:lnTo>
                      <a:pt x="651260" y="911225"/>
                    </a:lnTo>
                    <a:lnTo>
                      <a:pt x="646947" y="910771"/>
                    </a:lnTo>
                    <a:lnTo>
                      <a:pt x="643088" y="910318"/>
                    </a:lnTo>
                    <a:lnTo>
                      <a:pt x="638775" y="909637"/>
                    </a:lnTo>
                    <a:lnTo>
                      <a:pt x="634915" y="908730"/>
                    </a:lnTo>
                    <a:lnTo>
                      <a:pt x="630829" y="907595"/>
                    </a:lnTo>
                    <a:lnTo>
                      <a:pt x="627197" y="906234"/>
                    </a:lnTo>
                    <a:lnTo>
                      <a:pt x="623338" y="904646"/>
                    </a:lnTo>
                    <a:lnTo>
                      <a:pt x="619706" y="903058"/>
                    </a:lnTo>
                    <a:lnTo>
                      <a:pt x="616074" y="901243"/>
                    </a:lnTo>
                    <a:lnTo>
                      <a:pt x="612669" y="899428"/>
                    </a:lnTo>
                    <a:lnTo>
                      <a:pt x="609037" y="896933"/>
                    </a:lnTo>
                    <a:lnTo>
                      <a:pt x="605858" y="894891"/>
                    </a:lnTo>
                    <a:lnTo>
                      <a:pt x="602680" y="892395"/>
                    </a:lnTo>
                    <a:lnTo>
                      <a:pt x="599729" y="889673"/>
                    </a:lnTo>
                    <a:lnTo>
                      <a:pt x="596778" y="886950"/>
                    </a:lnTo>
                    <a:lnTo>
                      <a:pt x="594054" y="884228"/>
                    </a:lnTo>
                    <a:lnTo>
                      <a:pt x="591557" y="881052"/>
                    </a:lnTo>
                    <a:lnTo>
                      <a:pt x="588833" y="877876"/>
                    </a:lnTo>
                    <a:lnTo>
                      <a:pt x="586790" y="874699"/>
                    </a:lnTo>
                    <a:lnTo>
                      <a:pt x="584520" y="871296"/>
                    </a:lnTo>
                    <a:lnTo>
                      <a:pt x="582704" y="867666"/>
                    </a:lnTo>
                    <a:lnTo>
                      <a:pt x="580661" y="864263"/>
                    </a:lnTo>
                    <a:lnTo>
                      <a:pt x="579072" y="860407"/>
                    </a:lnTo>
                    <a:lnTo>
                      <a:pt x="577710" y="856777"/>
                    </a:lnTo>
                    <a:lnTo>
                      <a:pt x="576348" y="852920"/>
                    </a:lnTo>
                    <a:lnTo>
                      <a:pt x="575212" y="849063"/>
                    </a:lnTo>
                    <a:lnTo>
                      <a:pt x="574077" y="844980"/>
                    </a:lnTo>
                    <a:lnTo>
                      <a:pt x="573396" y="840896"/>
                    </a:lnTo>
                    <a:lnTo>
                      <a:pt x="572942" y="836812"/>
                    </a:lnTo>
                    <a:lnTo>
                      <a:pt x="572488" y="832729"/>
                    </a:lnTo>
                    <a:lnTo>
                      <a:pt x="572488" y="828191"/>
                    </a:lnTo>
                    <a:lnTo>
                      <a:pt x="572488" y="825242"/>
                    </a:lnTo>
                    <a:lnTo>
                      <a:pt x="572715" y="822066"/>
                    </a:lnTo>
                    <a:lnTo>
                      <a:pt x="573623" y="815940"/>
                    </a:lnTo>
                    <a:lnTo>
                      <a:pt x="574986" y="810042"/>
                    </a:lnTo>
                    <a:lnTo>
                      <a:pt x="576575" y="804370"/>
                    </a:lnTo>
                    <a:lnTo>
                      <a:pt x="454445" y="733134"/>
                    </a:lnTo>
                    <a:lnTo>
                      <a:pt x="449904" y="736083"/>
                    </a:lnTo>
                    <a:lnTo>
                      <a:pt x="444910" y="738352"/>
                    </a:lnTo>
                    <a:lnTo>
                      <a:pt x="439689" y="740166"/>
                    </a:lnTo>
                    <a:lnTo>
                      <a:pt x="434468" y="741981"/>
                    </a:lnTo>
                    <a:lnTo>
                      <a:pt x="429020" y="743569"/>
                    </a:lnTo>
                    <a:lnTo>
                      <a:pt x="423571" y="744477"/>
                    </a:lnTo>
                    <a:lnTo>
                      <a:pt x="417669" y="745158"/>
                    </a:lnTo>
                    <a:lnTo>
                      <a:pt x="412221" y="745384"/>
                    </a:lnTo>
                    <a:lnTo>
                      <a:pt x="408589" y="745158"/>
                    </a:lnTo>
                    <a:lnTo>
                      <a:pt x="405411" y="744931"/>
                    </a:lnTo>
                    <a:lnTo>
                      <a:pt x="398828" y="744023"/>
                    </a:lnTo>
                    <a:lnTo>
                      <a:pt x="305755" y="898294"/>
                    </a:lnTo>
                    <a:lnTo>
                      <a:pt x="257175" y="869255"/>
                    </a:lnTo>
                    <a:lnTo>
                      <a:pt x="349113" y="716118"/>
                    </a:lnTo>
                    <a:lnTo>
                      <a:pt x="347070" y="713396"/>
                    </a:lnTo>
                    <a:lnTo>
                      <a:pt x="344573" y="710220"/>
                    </a:lnTo>
                    <a:lnTo>
                      <a:pt x="342757" y="707497"/>
                    </a:lnTo>
                    <a:lnTo>
                      <a:pt x="340714" y="704321"/>
                    </a:lnTo>
                    <a:lnTo>
                      <a:pt x="339125" y="701145"/>
                    </a:lnTo>
                    <a:lnTo>
                      <a:pt x="337536" y="697969"/>
                    </a:lnTo>
                    <a:lnTo>
                      <a:pt x="335720" y="694793"/>
                    </a:lnTo>
                    <a:lnTo>
                      <a:pt x="334358" y="691390"/>
                    </a:lnTo>
                    <a:lnTo>
                      <a:pt x="333223" y="687987"/>
                    </a:lnTo>
                    <a:lnTo>
                      <a:pt x="332087" y="684584"/>
                    </a:lnTo>
                    <a:lnTo>
                      <a:pt x="331179" y="680954"/>
                    </a:lnTo>
                    <a:lnTo>
                      <a:pt x="330498" y="677324"/>
                    </a:lnTo>
                    <a:lnTo>
                      <a:pt x="329590" y="673467"/>
                    </a:lnTo>
                    <a:lnTo>
                      <a:pt x="329136" y="670064"/>
                    </a:lnTo>
                    <a:lnTo>
                      <a:pt x="328909" y="665981"/>
                    </a:lnTo>
                    <a:lnTo>
                      <a:pt x="328909" y="662351"/>
                    </a:lnTo>
                    <a:lnTo>
                      <a:pt x="328909" y="658040"/>
                    </a:lnTo>
                    <a:lnTo>
                      <a:pt x="329363" y="653730"/>
                    </a:lnTo>
                    <a:lnTo>
                      <a:pt x="330044" y="649646"/>
                    </a:lnTo>
                    <a:lnTo>
                      <a:pt x="330725" y="645335"/>
                    </a:lnTo>
                    <a:lnTo>
                      <a:pt x="331633" y="641479"/>
                    </a:lnTo>
                    <a:lnTo>
                      <a:pt x="332768" y="637395"/>
                    </a:lnTo>
                    <a:lnTo>
                      <a:pt x="333904" y="633765"/>
                    </a:lnTo>
                    <a:lnTo>
                      <a:pt x="335493" y="629908"/>
                    </a:lnTo>
                    <a:lnTo>
                      <a:pt x="337082" y="626279"/>
                    </a:lnTo>
                    <a:lnTo>
                      <a:pt x="339125" y="622649"/>
                    </a:lnTo>
                    <a:lnTo>
                      <a:pt x="340941" y="619246"/>
                    </a:lnTo>
                    <a:lnTo>
                      <a:pt x="342984" y="615843"/>
                    </a:lnTo>
                    <a:lnTo>
                      <a:pt x="345481" y="612666"/>
                    </a:lnTo>
                    <a:lnTo>
                      <a:pt x="347978" y="609263"/>
                    </a:lnTo>
                    <a:lnTo>
                      <a:pt x="350475" y="606314"/>
                    </a:lnTo>
                    <a:lnTo>
                      <a:pt x="353426" y="603592"/>
                    </a:lnTo>
                    <a:lnTo>
                      <a:pt x="356150" y="600642"/>
                    </a:lnTo>
                    <a:lnTo>
                      <a:pt x="359101" y="598147"/>
                    </a:lnTo>
                    <a:lnTo>
                      <a:pt x="362279" y="595878"/>
                    </a:lnTo>
                    <a:lnTo>
                      <a:pt x="365458" y="593383"/>
                    </a:lnTo>
                    <a:lnTo>
                      <a:pt x="369090" y="591341"/>
                    </a:lnTo>
                    <a:lnTo>
                      <a:pt x="372495" y="589299"/>
                    </a:lnTo>
                    <a:lnTo>
                      <a:pt x="376127" y="587484"/>
                    </a:lnTo>
                    <a:lnTo>
                      <a:pt x="379759" y="585669"/>
                    </a:lnTo>
                    <a:lnTo>
                      <a:pt x="383618" y="584308"/>
                    </a:lnTo>
                    <a:lnTo>
                      <a:pt x="387250" y="582947"/>
                    </a:lnTo>
                    <a:lnTo>
                      <a:pt x="391336" y="581812"/>
                    </a:lnTo>
                    <a:lnTo>
                      <a:pt x="395196" y="580905"/>
                    </a:lnTo>
                    <a:lnTo>
                      <a:pt x="399509" y="580224"/>
                    </a:lnTo>
                    <a:lnTo>
                      <a:pt x="403368" y="579544"/>
                    </a:lnTo>
                    <a:lnTo>
                      <a:pt x="407681" y="579317"/>
                    </a:lnTo>
                    <a:lnTo>
                      <a:pt x="412221" y="579090"/>
                    </a:lnTo>
                    <a:lnTo>
                      <a:pt x="416307" y="579317"/>
                    </a:lnTo>
                    <a:lnTo>
                      <a:pt x="420620" y="579544"/>
                    </a:lnTo>
                    <a:lnTo>
                      <a:pt x="424707" y="580224"/>
                    </a:lnTo>
                    <a:lnTo>
                      <a:pt x="428793" y="580905"/>
                    </a:lnTo>
                    <a:lnTo>
                      <a:pt x="432652" y="581812"/>
                    </a:lnTo>
                    <a:lnTo>
                      <a:pt x="436738" y="582947"/>
                    </a:lnTo>
                    <a:lnTo>
                      <a:pt x="440597" y="584308"/>
                    </a:lnTo>
                    <a:lnTo>
                      <a:pt x="444456" y="585669"/>
                    </a:lnTo>
                    <a:lnTo>
                      <a:pt x="447861" y="587484"/>
                    </a:lnTo>
                    <a:lnTo>
                      <a:pt x="451720" y="589299"/>
                    </a:lnTo>
                    <a:lnTo>
                      <a:pt x="454899" y="591341"/>
                    </a:lnTo>
                    <a:lnTo>
                      <a:pt x="458531" y="593383"/>
                    </a:lnTo>
                    <a:lnTo>
                      <a:pt x="461709" y="595878"/>
                    </a:lnTo>
                    <a:lnTo>
                      <a:pt x="464887" y="598147"/>
                    </a:lnTo>
                    <a:lnTo>
                      <a:pt x="467838" y="600642"/>
                    </a:lnTo>
                    <a:lnTo>
                      <a:pt x="470562" y="603592"/>
                    </a:lnTo>
                    <a:lnTo>
                      <a:pt x="473513" y="606314"/>
                    </a:lnTo>
                    <a:lnTo>
                      <a:pt x="476010" y="609263"/>
                    </a:lnTo>
                    <a:lnTo>
                      <a:pt x="478734" y="612666"/>
                    </a:lnTo>
                    <a:lnTo>
                      <a:pt x="481004" y="615843"/>
                    </a:lnTo>
                    <a:lnTo>
                      <a:pt x="483047" y="619246"/>
                    </a:lnTo>
                    <a:lnTo>
                      <a:pt x="484864" y="622649"/>
                    </a:lnTo>
                    <a:lnTo>
                      <a:pt x="486907" y="626279"/>
                    </a:lnTo>
                    <a:lnTo>
                      <a:pt x="488496" y="629908"/>
                    </a:lnTo>
                    <a:lnTo>
                      <a:pt x="490085" y="633765"/>
                    </a:lnTo>
                    <a:lnTo>
                      <a:pt x="491220" y="637395"/>
                    </a:lnTo>
                    <a:lnTo>
                      <a:pt x="492355" y="641479"/>
                    </a:lnTo>
                    <a:lnTo>
                      <a:pt x="493490" y="645335"/>
                    </a:lnTo>
                    <a:lnTo>
                      <a:pt x="494171" y="649646"/>
                    </a:lnTo>
                    <a:lnTo>
                      <a:pt x="494625" y="653730"/>
                    </a:lnTo>
                    <a:lnTo>
                      <a:pt x="495079" y="658040"/>
                    </a:lnTo>
                    <a:lnTo>
                      <a:pt x="495079" y="662351"/>
                    </a:lnTo>
                    <a:lnTo>
                      <a:pt x="495079" y="665527"/>
                    </a:lnTo>
                    <a:lnTo>
                      <a:pt x="494852" y="669157"/>
                    </a:lnTo>
                    <a:lnTo>
                      <a:pt x="494398" y="672333"/>
                    </a:lnTo>
                    <a:lnTo>
                      <a:pt x="493944" y="675509"/>
                    </a:lnTo>
                    <a:lnTo>
                      <a:pt x="492355" y="682088"/>
                    </a:lnTo>
                    <a:lnTo>
                      <a:pt x="490539" y="688214"/>
                    </a:lnTo>
                    <a:lnTo>
                      <a:pt x="610853" y="758543"/>
                    </a:lnTo>
                    <a:lnTo>
                      <a:pt x="616528" y="755140"/>
                    </a:lnTo>
                    <a:lnTo>
                      <a:pt x="622430" y="752417"/>
                    </a:lnTo>
                    <a:lnTo>
                      <a:pt x="628559" y="749922"/>
                    </a:lnTo>
                    <a:lnTo>
                      <a:pt x="634915" y="748107"/>
                    </a:lnTo>
                    <a:lnTo>
                      <a:pt x="690305" y="547101"/>
                    </a:lnTo>
                    <a:lnTo>
                      <a:pt x="686673" y="544152"/>
                    </a:lnTo>
                    <a:lnTo>
                      <a:pt x="682814" y="540976"/>
                    </a:lnTo>
                    <a:lnTo>
                      <a:pt x="679409" y="537800"/>
                    </a:lnTo>
                    <a:lnTo>
                      <a:pt x="676004" y="533943"/>
                    </a:lnTo>
                    <a:lnTo>
                      <a:pt x="673053" y="530540"/>
                    </a:lnTo>
                    <a:lnTo>
                      <a:pt x="670102" y="526456"/>
                    </a:lnTo>
                    <a:lnTo>
                      <a:pt x="667605" y="522373"/>
                    </a:lnTo>
                    <a:lnTo>
                      <a:pt x="665107" y="518062"/>
                    </a:lnTo>
                    <a:lnTo>
                      <a:pt x="662837" y="513979"/>
                    </a:lnTo>
                    <a:lnTo>
                      <a:pt x="661021" y="509214"/>
                    </a:lnTo>
                    <a:lnTo>
                      <a:pt x="659432" y="504450"/>
                    </a:lnTo>
                    <a:lnTo>
                      <a:pt x="658070" y="499913"/>
                    </a:lnTo>
                    <a:lnTo>
                      <a:pt x="657162" y="494922"/>
                    </a:lnTo>
                    <a:lnTo>
                      <a:pt x="656027" y="489931"/>
                    </a:lnTo>
                    <a:lnTo>
                      <a:pt x="655573" y="484940"/>
                    </a:lnTo>
                    <a:lnTo>
                      <a:pt x="655573" y="479722"/>
                    </a:lnTo>
                    <a:lnTo>
                      <a:pt x="655573" y="475411"/>
                    </a:lnTo>
                    <a:lnTo>
                      <a:pt x="655800" y="471327"/>
                    </a:lnTo>
                    <a:lnTo>
                      <a:pt x="656708" y="467017"/>
                    </a:lnTo>
                    <a:lnTo>
                      <a:pt x="657389" y="463160"/>
                    </a:lnTo>
                    <a:lnTo>
                      <a:pt x="658297" y="458850"/>
                    </a:lnTo>
                    <a:lnTo>
                      <a:pt x="659432" y="455220"/>
                    </a:lnTo>
                    <a:lnTo>
                      <a:pt x="660567" y="451136"/>
                    </a:lnTo>
                    <a:lnTo>
                      <a:pt x="661929" y="447506"/>
                    </a:lnTo>
                    <a:lnTo>
                      <a:pt x="663745" y="443649"/>
                    </a:lnTo>
                    <a:lnTo>
                      <a:pt x="665561" y="440246"/>
                    </a:lnTo>
                    <a:lnTo>
                      <a:pt x="667605" y="436617"/>
                    </a:lnTo>
                    <a:lnTo>
                      <a:pt x="669648" y="433440"/>
                    </a:lnTo>
                    <a:lnTo>
                      <a:pt x="672145" y="430037"/>
                    </a:lnTo>
                    <a:lnTo>
                      <a:pt x="674642" y="426861"/>
                    </a:lnTo>
                    <a:lnTo>
                      <a:pt x="677139" y="423912"/>
                    </a:lnTo>
                    <a:lnTo>
                      <a:pt x="679863" y="420963"/>
                    </a:lnTo>
                    <a:lnTo>
                      <a:pt x="682814" y="418240"/>
                    </a:lnTo>
                    <a:lnTo>
                      <a:pt x="685765" y="415518"/>
                    </a:lnTo>
                    <a:lnTo>
                      <a:pt x="688943" y="413249"/>
                    </a:lnTo>
                    <a:lnTo>
                      <a:pt x="692121" y="410980"/>
                    </a:lnTo>
                    <a:lnTo>
                      <a:pt x="695526" y="408712"/>
                    </a:lnTo>
                    <a:lnTo>
                      <a:pt x="698932" y="406670"/>
                    </a:lnTo>
                    <a:lnTo>
                      <a:pt x="702791" y="404855"/>
                    </a:lnTo>
                    <a:lnTo>
                      <a:pt x="706196" y="403267"/>
                    </a:lnTo>
                    <a:lnTo>
                      <a:pt x="710055" y="401679"/>
                    </a:lnTo>
                    <a:lnTo>
                      <a:pt x="713914" y="400318"/>
                    </a:lnTo>
                    <a:lnTo>
                      <a:pt x="718000" y="399410"/>
                    </a:lnTo>
                    <a:lnTo>
                      <a:pt x="721859" y="398503"/>
                    </a:lnTo>
                    <a:lnTo>
                      <a:pt x="725945" y="397595"/>
                    </a:lnTo>
                    <a:lnTo>
                      <a:pt x="730032" y="397141"/>
                    </a:lnTo>
                    <a:lnTo>
                      <a:pt x="734345" y="396915"/>
                    </a:lnTo>
                    <a:lnTo>
                      <a:pt x="738658" y="396688"/>
                    </a:lnTo>
                    <a:lnTo>
                      <a:pt x="744106" y="396915"/>
                    </a:lnTo>
                    <a:lnTo>
                      <a:pt x="749554" y="397595"/>
                    </a:lnTo>
                    <a:lnTo>
                      <a:pt x="754775" y="398276"/>
                    </a:lnTo>
                    <a:lnTo>
                      <a:pt x="759770" y="399637"/>
                    </a:lnTo>
                    <a:lnTo>
                      <a:pt x="764764" y="400998"/>
                    </a:lnTo>
                    <a:lnTo>
                      <a:pt x="769758" y="403040"/>
                    </a:lnTo>
                    <a:lnTo>
                      <a:pt x="774298" y="405082"/>
                    </a:lnTo>
                    <a:lnTo>
                      <a:pt x="778838" y="407577"/>
                    </a:lnTo>
                    <a:lnTo>
                      <a:pt x="916859" y="288925"/>
                    </a:lnTo>
                    <a:close/>
                    <a:moveTo>
                      <a:pt x="607752" y="120128"/>
                    </a:moveTo>
                    <a:lnTo>
                      <a:pt x="595738" y="120581"/>
                    </a:lnTo>
                    <a:lnTo>
                      <a:pt x="583950" y="121488"/>
                    </a:lnTo>
                    <a:lnTo>
                      <a:pt x="571936" y="122621"/>
                    </a:lnTo>
                    <a:lnTo>
                      <a:pt x="559921" y="123755"/>
                    </a:lnTo>
                    <a:lnTo>
                      <a:pt x="548133" y="125341"/>
                    </a:lnTo>
                    <a:lnTo>
                      <a:pt x="536119" y="127154"/>
                    </a:lnTo>
                    <a:lnTo>
                      <a:pt x="524331" y="129421"/>
                    </a:lnTo>
                    <a:lnTo>
                      <a:pt x="512543" y="131688"/>
                    </a:lnTo>
                    <a:lnTo>
                      <a:pt x="500755" y="134407"/>
                    </a:lnTo>
                    <a:lnTo>
                      <a:pt x="489194" y="137581"/>
                    </a:lnTo>
                    <a:lnTo>
                      <a:pt x="477406" y="140754"/>
                    </a:lnTo>
                    <a:lnTo>
                      <a:pt x="466072" y="144380"/>
                    </a:lnTo>
                    <a:lnTo>
                      <a:pt x="454511" y="148234"/>
                    </a:lnTo>
                    <a:lnTo>
                      <a:pt x="443176" y="152313"/>
                    </a:lnTo>
                    <a:lnTo>
                      <a:pt x="431615" y="156620"/>
                    </a:lnTo>
                    <a:lnTo>
                      <a:pt x="420508" y="161380"/>
                    </a:lnTo>
                    <a:lnTo>
                      <a:pt x="409400" y="166593"/>
                    </a:lnTo>
                    <a:lnTo>
                      <a:pt x="398519" y="171579"/>
                    </a:lnTo>
                    <a:lnTo>
                      <a:pt x="387411" y="177246"/>
                    </a:lnTo>
                    <a:lnTo>
                      <a:pt x="376530" y="183139"/>
                    </a:lnTo>
                    <a:lnTo>
                      <a:pt x="365876" y="189485"/>
                    </a:lnTo>
                    <a:lnTo>
                      <a:pt x="355221" y="195831"/>
                    </a:lnTo>
                    <a:lnTo>
                      <a:pt x="344794" y="202631"/>
                    </a:lnTo>
                    <a:lnTo>
                      <a:pt x="334593" y="209431"/>
                    </a:lnTo>
                    <a:lnTo>
                      <a:pt x="324392" y="216684"/>
                    </a:lnTo>
                    <a:lnTo>
                      <a:pt x="314191" y="224163"/>
                    </a:lnTo>
                    <a:lnTo>
                      <a:pt x="304443" y="232323"/>
                    </a:lnTo>
                    <a:lnTo>
                      <a:pt x="294695" y="240483"/>
                    </a:lnTo>
                    <a:lnTo>
                      <a:pt x="284948" y="248869"/>
                    </a:lnTo>
                    <a:lnTo>
                      <a:pt x="275654" y="257482"/>
                    </a:lnTo>
                    <a:lnTo>
                      <a:pt x="266359" y="266548"/>
                    </a:lnTo>
                    <a:lnTo>
                      <a:pt x="257518" y="275614"/>
                    </a:lnTo>
                    <a:lnTo>
                      <a:pt x="248678" y="285134"/>
                    </a:lnTo>
                    <a:lnTo>
                      <a:pt x="240290" y="294654"/>
                    </a:lnTo>
                    <a:lnTo>
                      <a:pt x="232129" y="304400"/>
                    </a:lnTo>
                    <a:lnTo>
                      <a:pt x="224195" y="314373"/>
                    </a:lnTo>
                    <a:lnTo>
                      <a:pt x="216714" y="324346"/>
                    </a:lnTo>
                    <a:lnTo>
                      <a:pt x="209460" y="334545"/>
                    </a:lnTo>
                    <a:lnTo>
                      <a:pt x="202433" y="344971"/>
                    </a:lnTo>
                    <a:lnTo>
                      <a:pt x="195632" y="355397"/>
                    </a:lnTo>
                    <a:lnTo>
                      <a:pt x="189058" y="366050"/>
                    </a:lnTo>
                    <a:lnTo>
                      <a:pt x="183164" y="376703"/>
                    </a:lnTo>
                    <a:lnTo>
                      <a:pt x="177271" y="387583"/>
                    </a:lnTo>
                    <a:lnTo>
                      <a:pt x="171603" y="398462"/>
                    </a:lnTo>
                    <a:lnTo>
                      <a:pt x="166390" y="409342"/>
                    </a:lnTo>
                    <a:lnTo>
                      <a:pt x="161402" y="420448"/>
                    </a:lnTo>
                    <a:lnTo>
                      <a:pt x="156642" y="431554"/>
                    </a:lnTo>
                    <a:lnTo>
                      <a:pt x="152108" y="443114"/>
                    </a:lnTo>
                    <a:lnTo>
                      <a:pt x="148028" y="454673"/>
                    </a:lnTo>
                    <a:lnTo>
                      <a:pt x="144174" y="466006"/>
                    </a:lnTo>
                    <a:lnTo>
                      <a:pt x="140774" y="477565"/>
                    </a:lnTo>
                    <a:lnTo>
                      <a:pt x="137373" y="489125"/>
                    </a:lnTo>
                    <a:lnTo>
                      <a:pt x="134426" y="500911"/>
                    </a:lnTo>
                    <a:lnTo>
                      <a:pt x="131706" y="512470"/>
                    </a:lnTo>
                    <a:lnTo>
                      <a:pt x="129213" y="524256"/>
                    </a:lnTo>
                    <a:lnTo>
                      <a:pt x="127172" y="536269"/>
                    </a:lnTo>
                    <a:lnTo>
                      <a:pt x="125359" y="548055"/>
                    </a:lnTo>
                    <a:lnTo>
                      <a:pt x="123772" y="560068"/>
                    </a:lnTo>
                    <a:lnTo>
                      <a:pt x="122185" y="571854"/>
                    </a:lnTo>
                    <a:lnTo>
                      <a:pt x="121278" y="583867"/>
                    </a:lnTo>
                    <a:lnTo>
                      <a:pt x="120598" y="595880"/>
                    </a:lnTo>
                    <a:lnTo>
                      <a:pt x="120145" y="607666"/>
                    </a:lnTo>
                    <a:lnTo>
                      <a:pt x="120145" y="619905"/>
                    </a:lnTo>
                    <a:lnTo>
                      <a:pt x="120145" y="631918"/>
                    </a:lnTo>
                    <a:lnTo>
                      <a:pt x="120598" y="643704"/>
                    </a:lnTo>
                    <a:lnTo>
                      <a:pt x="121278" y="655717"/>
                    </a:lnTo>
                    <a:lnTo>
                      <a:pt x="122185" y="667503"/>
                    </a:lnTo>
                    <a:lnTo>
                      <a:pt x="123772" y="679516"/>
                    </a:lnTo>
                    <a:lnTo>
                      <a:pt x="125359" y="691529"/>
                    </a:lnTo>
                    <a:lnTo>
                      <a:pt x="127172" y="703315"/>
                    </a:lnTo>
                    <a:lnTo>
                      <a:pt x="129213" y="715328"/>
                    </a:lnTo>
                    <a:lnTo>
                      <a:pt x="131706" y="726887"/>
                    </a:lnTo>
                    <a:lnTo>
                      <a:pt x="134426" y="738673"/>
                    </a:lnTo>
                    <a:lnTo>
                      <a:pt x="137373" y="750460"/>
                    </a:lnTo>
                    <a:lnTo>
                      <a:pt x="140774" y="762019"/>
                    </a:lnTo>
                    <a:lnTo>
                      <a:pt x="144174" y="773579"/>
                    </a:lnTo>
                    <a:lnTo>
                      <a:pt x="148028" y="784911"/>
                    </a:lnTo>
                    <a:lnTo>
                      <a:pt x="152108" y="796471"/>
                    </a:lnTo>
                    <a:lnTo>
                      <a:pt x="156642" y="807804"/>
                    </a:lnTo>
                    <a:lnTo>
                      <a:pt x="161402" y="819136"/>
                    </a:lnTo>
                    <a:lnTo>
                      <a:pt x="166390" y="830016"/>
                    </a:lnTo>
                    <a:lnTo>
                      <a:pt x="171603" y="841122"/>
                    </a:lnTo>
                    <a:lnTo>
                      <a:pt x="177271" y="852002"/>
                    </a:lnTo>
                    <a:lnTo>
                      <a:pt x="183164" y="862881"/>
                    </a:lnTo>
                    <a:lnTo>
                      <a:pt x="189058" y="873534"/>
                    </a:lnTo>
                    <a:lnTo>
                      <a:pt x="195632" y="884187"/>
                    </a:lnTo>
                    <a:lnTo>
                      <a:pt x="202433" y="894613"/>
                    </a:lnTo>
                    <a:lnTo>
                      <a:pt x="209460" y="904813"/>
                    </a:lnTo>
                    <a:lnTo>
                      <a:pt x="216714" y="915239"/>
                    </a:lnTo>
                    <a:lnTo>
                      <a:pt x="224195" y="925212"/>
                    </a:lnTo>
                    <a:lnTo>
                      <a:pt x="232129" y="934958"/>
                    </a:lnTo>
                    <a:lnTo>
                      <a:pt x="240290" y="944931"/>
                    </a:lnTo>
                    <a:lnTo>
                      <a:pt x="248678" y="954450"/>
                    </a:lnTo>
                    <a:lnTo>
                      <a:pt x="257518" y="963743"/>
                    </a:lnTo>
                    <a:lnTo>
                      <a:pt x="266359" y="973036"/>
                    </a:lnTo>
                    <a:lnTo>
                      <a:pt x="275654" y="982102"/>
                    </a:lnTo>
                    <a:lnTo>
                      <a:pt x="284948" y="990715"/>
                    </a:lnTo>
                    <a:lnTo>
                      <a:pt x="294695" y="999102"/>
                    </a:lnTo>
                    <a:lnTo>
                      <a:pt x="304443" y="1007261"/>
                    </a:lnTo>
                    <a:lnTo>
                      <a:pt x="314191" y="1015194"/>
                    </a:lnTo>
                    <a:lnTo>
                      <a:pt x="324392" y="1022674"/>
                    </a:lnTo>
                    <a:lnTo>
                      <a:pt x="334593" y="1029927"/>
                    </a:lnTo>
                    <a:lnTo>
                      <a:pt x="344794" y="1036953"/>
                    </a:lnTo>
                    <a:lnTo>
                      <a:pt x="355221" y="1043753"/>
                    </a:lnTo>
                    <a:lnTo>
                      <a:pt x="365876" y="1050099"/>
                    </a:lnTo>
                    <a:lnTo>
                      <a:pt x="376530" y="1056446"/>
                    </a:lnTo>
                    <a:lnTo>
                      <a:pt x="387411" y="1062339"/>
                    </a:lnTo>
                    <a:lnTo>
                      <a:pt x="398292" y="1067779"/>
                    </a:lnTo>
                    <a:lnTo>
                      <a:pt x="409400" y="1072992"/>
                    </a:lnTo>
                    <a:lnTo>
                      <a:pt x="420508" y="1078205"/>
                    </a:lnTo>
                    <a:lnTo>
                      <a:pt x="431615" y="1082738"/>
                    </a:lnTo>
                    <a:lnTo>
                      <a:pt x="443176" y="1087271"/>
                    </a:lnTo>
                    <a:lnTo>
                      <a:pt x="454511" y="1091351"/>
                    </a:lnTo>
                    <a:lnTo>
                      <a:pt x="466072" y="1095204"/>
                    </a:lnTo>
                    <a:lnTo>
                      <a:pt x="477406" y="1098830"/>
                    </a:lnTo>
                    <a:lnTo>
                      <a:pt x="489194" y="1102004"/>
                    </a:lnTo>
                    <a:lnTo>
                      <a:pt x="500755" y="1104950"/>
                    </a:lnTo>
                    <a:lnTo>
                      <a:pt x="512543" y="1107897"/>
                    </a:lnTo>
                    <a:lnTo>
                      <a:pt x="524331" y="1110163"/>
                    </a:lnTo>
                    <a:lnTo>
                      <a:pt x="536119" y="1112203"/>
                    </a:lnTo>
                    <a:lnTo>
                      <a:pt x="548133" y="1114243"/>
                    </a:lnTo>
                    <a:lnTo>
                      <a:pt x="559921" y="1115830"/>
                    </a:lnTo>
                    <a:lnTo>
                      <a:pt x="571936" y="1116963"/>
                    </a:lnTo>
                    <a:lnTo>
                      <a:pt x="583950" y="1118096"/>
                    </a:lnTo>
                    <a:lnTo>
                      <a:pt x="595738" y="1118776"/>
                    </a:lnTo>
                    <a:lnTo>
                      <a:pt x="607752" y="1119230"/>
                    </a:lnTo>
                    <a:lnTo>
                      <a:pt x="619540" y="1119230"/>
                    </a:lnTo>
                    <a:lnTo>
                      <a:pt x="631782" y="1119230"/>
                    </a:lnTo>
                    <a:lnTo>
                      <a:pt x="643796" y="1118776"/>
                    </a:lnTo>
                    <a:lnTo>
                      <a:pt x="655584" y="1118096"/>
                    </a:lnTo>
                    <a:lnTo>
                      <a:pt x="667598" y="1116963"/>
                    </a:lnTo>
                    <a:lnTo>
                      <a:pt x="679613" y="1115830"/>
                    </a:lnTo>
                    <a:lnTo>
                      <a:pt x="691401" y="1114243"/>
                    </a:lnTo>
                    <a:lnTo>
                      <a:pt x="703415" y="1112203"/>
                    </a:lnTo>
                    <a:lnTo>
                      <a:pt x="715203" y="1110163"/>
                    </a:lnTo>
                    <a:lnTo>
                      <a:pt x="726991" y="1107897"/>
                    </a:lnTo>
                    <a:lnTo>
                      <a:pt x="738779" y="1104950"/>
                    </a:lnTo>
                    <a:lnTo>
                      <a:pt x="750340" y="1102004"/>
                    </a:lnTo>
                    <a:lnTo>
                      <a:pt x="762128" y="1098830"/>
                    </a:lnTo>
                    <a:lnTo>
                      <a:pt x="773462" y="1095204"/>
                    </a:lnTo>
                    <a:lnTo>
                      <a:pt x="785023" y="1091351"/>
                    </a:lnTo>
                    <a:lnTo>
                      <a:pt x="796358" y="1087271"/>
                    </a:lnTo>
                    <a:lnTo>
                      <a:pt x="807692" y="1082738"/>
                    </a:lnTo>
                    <a:lnTo>
                      <a:pt x="819026" y="1078205"/>
                    </a:lnTo>
                    <a:lnTo>
                      <a:pt x="830134" y="1072992"/>
                    </a:lnTo>
                    <a:lnTo>
                      <a:pt x="841015" y="1067779"/>
                    </a:lnTo>
                    <a:lnTo>
                      <a:pt x="852123" y="1062339"/>
                    </a:lnTo>
                    <a:lnTo>
                      <a:pt x="862777" y="1056446"/>
                    </a:lnTo>
                    <a:lnTo>
                      <a:pt x="873658" y="1050099"/>
                    </a:lnTo>
                    <a:lnTo>
                      <a:pt x="884086" y="1043753"/>
                    </a:lnTo>
                    <a:lnTo>
                      <a:pt x="894740" y="1036953"/>
                    </a:lnTo>
                    <a:lnTo>
                      <a:pt x="904941" y="1029927"/>
                    </a:lnTo>
                    <a:lnTo>
                      <a:pt x="915142" y="1022674"/>
                    </a:lnTo>
                    <a:lnTo>
                      <a:pt x="925343" y="1015194"/>
                    </a:lnTo>
                    <a:lnTo>
                      <a:pt x="935091" y="1007261"/>
                    </a:lnTo>
                    <a:lnTo>
                      <a:pt x="944839" y="999102"/>
                    </a:lnTo>
                    <a:lnTo>
                      <a:pt x="954586" y="990715"/>
                    </a:lnTo>
                    <a:lnTo>
                      <a:pt x="963880" y="982102"/>
                    </a:lnTo>
                    <a:lnTo>
                      <a:pt x="972948" y="973036"/>
                    </a:lnTo>
                    <a:lnTo>
                      <a:pt x="982017" y="963743"/>
                    </a:lnTo>
                    <a:lnTo>
                      <a:pt x="990856" y="954450"/>
                    </a:lnTo>
                    <a:lnTo>
                      <a:pt x="999244" y="944931"/>
                    </a:lnTo>
                    <a:lnTo>
                      <a:pt x="1007405" y="934958"/>
                    </a:lnTo>
                    <a:lnTo>
                      <a:pt x="1015339" y="925212"/>
                    </a:lnTo>
                    <a:lnTo>
                      <a:pt x="1022820" y="915239"/>
                    </a:lnTo>
                    <a:lnTo>
                      <a:pt x="1030074" y="904813"/>
                    </a:lnTo>
                    <a:lnTo>
                      <a:pt x="1037101" y="894613"/>
                    </a:lnTo>
                    <a:lnTo>
                      <a:pt x="1043902" y="884187"/>
                    </a:lnTo>
                    <a:lnTo>
                      <a:pt x="1050249" y="873534"/>
                    </a:lnTo>
                    <a:lnTo>
                      <a:pt x="1056370" y="862881"/>
                    </a:lnTo>
                    <a:lnTo>
                      <a:pt x="1062263" y="852002"/>
                    </a:lnTo>
                    <a:lnTo>
                      <a:pt x="1067931" y="841122"/>
                    </a:lnTo>
                    <a:lnTo>
                      <a:pt x="1073144" y="830016"/>
                    </a:lnTo>
                    <a:lnTo>
                      <a:pt x="1078132" y="819136"/>
                    </a:lnTo>
                    <a:lnTo>
                      <a:pt x="1082892" y="807804"/>
                    </a:lnTo>
                    <a:lnTo>
                      <a:pt x="1087426" y="796471"/>
                    </a:lnTo>
                    <a:lnTo>
                      <a:pt x="1091280" y="784911"/>
                    </a:lnTo>
                    <a:lnTo>
                      <a:pt x="1095360" y="773579"/>
                    </a:lnTo>
                    <a:lnTo>
                      <a:pt x="1098760" y="762019"/>
                    </a:lnTo>
                    <a:lnTo>
                      <a:pt x="1102161" y="750460"/>
                    </a:lnTo>
                    <a:lnTo>
                      <a:pt x="1105108" y="738673"/>
                    </a:lnTo>
                    <a:lnTo>
                      <a:pt x="1107828" y="726887"/>
                    </a:lnTo>
                    <a:lnTo>
                      <a:pt x="1110321" y="715328"/>
                    </a:lnTo>
                    <a:lnTo>
                      <a:pt x="1112362" y="703315"/>
                    </a:lnTo>
                    <a:lnTo>
                      <a:pt x="1114175" y="691529"/>
                    </a:lnTo>
                    <a:lnTo>
                      <a:pt x="1115762" y="679516"/>
                    </a:lnTo>
                    <a:lnTo>
                      <a:pt x="1117122" y="667503"/>
                    </a:lnTo>
                    <a:lnTo>
                      <a:pt x="1118256" y="655717"/>
                    </a:lnTo>
                    <a:lnTo>
                      <a:pt x="1118936" y="643704"/>
                    </a:lnTo>
                    <a:lnTo>
                      <a:pt x="1119389" y="631918"/>
                    </a:lnTo>
                    <a:lnTo>
                      <a:pt x="1119389" y="619905"/>
                    </a:lnTo>
                    <a:lnTo>
                      <a:pt x="1119389" y="607666"/>
                    </a:lnTo>
                    <a:lnTo>
                      <a:pt x="1118936" y="595880"/>
                    </a:lnTo>
                    <a:lnTo>
                      <a:pt x="1118256" y="583867"/>
                    </a:lnTo>
                    <a:lnTo>
                      <a:pt x="1117122" y="571854"/>
                    </a:lnTo>
                    <a:lnTo>
                      <a:pt x="1115762" y="560068"/>
                    </a:lnTo>
                    <a:lnTo>
                      <a:pt x="1114175" y="548055"/>
                    </a:lnTo>
                    <a:lnTo>
                      <a:pt x="1112362" y="536269"/>
                    </a:lnTo>
                    <a:lnTo>
                      <a:pt x="1110321" y="524256"/>
                    </a:lnTo>
                    <a:lnTo>
                      <a:pt x="1107828" y="512470"/>
                    </a:lnTo>
                    <a:lnTo>
                      <a:pt x="1105108" y="500911"/>
                    </a:lnTo>
                    <a:lnTo>
                      <a:pt x="1102161" y="489125"/>
                    </a:lnTo>
                    <a:lnTo>
                      <a:pt x="1098760" y="477565"/>
                    </a:lnTo>
                    <a:lnTo>
                      <a:pt x="1095360" y="466006"/>
                    </a:lnTo>
                    <a:lnTo>
                      <a:pt x="1091280" y="454673"/>
                    </a:lnTo>
                    <a:lnTo>
                      <a:pt x="1087426" y="443114"/>
                    </a:lnTo>
                    <a:lnTo>
                      <a:pt x="1082892" y="431554"/>
                    </a:lnTo>
                    <a:lnTo>
                      <a:pt x="1078132" y="420448"/>
                    </a:lnTo>
                    <a:lnTo>
                      <a:pt x="1073144" y="409342"/>
                    </a:lnTo>
                    <a:lnTo>
                      <a:pt x="1067931" y="398462"/>
                    </a:lnTo>
                    <a:lnTo>
                      <a:pt x="1062263" y="387583"/>
                    </a:lnTo>
                    <a:lnTo>
                      <a:pt x="1056370" y="376703"/>
                    </a:lnTo>
                    <a:lnTo>
                      <a:pt x="1050249" y="366050"/>
                    </a:lnTo>
                    <a:lnTo>
                      <a:pt x="1043902" y="355397"/>
                    </a:lnTo>
                    <a:lnTo>
                      <a:pt x="1037101" y="344971"/>
                    </a:lnTo>
                    <a:lnTo>
                      <a:pt x="1030074" y="334545"/>
                    </a:lnTo>
                    <a:lnTo>
                      <a:pt x="1022820" y="324346"/>
                    </a:lnTo>
                    <a:lnTo>
                      <a:pt x="1015339" y="314373"/>
                    </a:lnTo>
                    <a:lnTo>
                      <a:pt x="1007405" y="304400"/>
                    </a:lnTo>
                    <a:lnTo>
                      <a:pt x="999244" y="294654"/>
                    </a:lnTo>
                    <a:lnTo>
                      <a:pt x="990856" y="285134"/>
                    </a:lnTo>
                    <a:lnTo>
                      <a:pt x="982017" y="275614"/>
                    </a:lnTo>
                    <a:lnTo>
                      <a:pt x="972948" y="266548"/>
                    </a:lnTo>
                    <a:lnTo>
                      <a:pt x="963880" y="257482"/>
                    </a:lnTo>
                    <a:lnTo>
                      <a:pt x="954586" y="248869"/>
                    </a:lnTo>
                    <a:lnTo>
                      <a:pt x="944839" y="240483"/>
                    </a:lnTo>
                    <a:lnTo>
                      <a:pt x="935091" y="232323"/>
                    </a:lnTo>
                    <a:lnTo>
                      <a:pt x="925343" y="224163"/>
                    </a:lnTo>
                    <a:lnTo>
                      <a:pt x="915142" y="216684"/>
                    </a:lnTo>
                    <a:lnTo>
                      <a:pt x="904941" y="209431"/>
                    </a:lnTo>
                    <a:lnTo>
                      <a:pt x="894740" y="202631"/>
                    </a:lnTo>
                    <a:lnTo>
                      <a:pt x="884086" y="195831"/>
                    </a:lnTo>
                    <a:lnTo>
                      <a:pt x="873658" y="189485"/>
                    </a:lnTo>
                    <a:lnTo>
                      <a:pt x="862777" y="183139"/>
                    </a:lnTo>
                    <a:lnTo>
                      <a:pt x="852123" y="177246"/>
                    </a:lnTo>
                    <a:lnTo>
                      <a:pt x="841015" y="171579"/>
                    </a:lnTo>
                    <a:lnTo>
                      <a:pt x="830134" y="166593"/>
                    </a:lnTo>
                    <a:lnTo>
                      <a:pt x="819026" y="161380"/>
                    </a:lnTo>
                    <a:lnTo>
                      <a:pt x="807692" y="156620"/>
                    </a:lnTo>
                    <a:lnTo>
                      <a:pt x="796358" y="152313"/>
                    </a:lnTo>
                    <a:lnTo>
                      <a:pt x="785023" y="148234"/>
                    </a:lnTo>
                    <a:lnTo>
                      <a:pt x="773462" y="144380"/>
                    </a:lnTo>
                    <a:lnTo>
                      <a:pt x="762128" y="140754"/>
                    </a:lnTo>
                    <a:lnTo>
                      <a:pt x="750340" y="137581"/>
                    </a:lnTo>
                    <a:lnTo>
                      <a:pt x="738779" y="134407"/>
                    </a:lnTo>
                    <a:lnTo>
                      <a:pt x="726991" y="131688"/>
                    </a:lnTo>
                    <a:lnTo>
                      <a:pt x="715203" y="129421"/>
                    </a:lnTo>
                    <a:lnTo>
                      <a:pt x="703415" y="127154"/>
                    </a:lnTo>
                    <a:lnTo>
                      <a:pt x="691401" y="125341"/>
                    </a:lnTo>
                    <a:lnTo>
                      <a:pt x="679613" y="123755"/>
                    </a:lnTo>
                    <a:lnTo>
                      <a:pt x="667598" y="122621"/>
                    </a:lnTo>
                    <a:lnTo>
                      <a:pt x="655584" y="121488"/>
                    </a:lnTo>
                    <a:lnTo>
                      <a:pt x="643796" y="120581"/>
                    </a:lnTo>
                    <a:lnTo>
                      <a:pt x="631782" y="120128"/>
                    </a:lnTo>
                    <a:lnTo>
                      <a:pt x="619540" y="120128"/>
                    </a:lnTo>
                    <a:lnTo>
                      <a:pt x="607752" y="120128"/>
                    </a:lnTo>
                    <a:close/>
                    <a:moveTo>
                      <a:pt x="619540" y="0"/>
                    </a:moveTo>
                    <a:lnTo>
                      <a:pt x="634502" y="227"/>
                    </a:lnTo>
                    <a:lnTo>
                      <a:pt x="649690" y="907"/>
                    </a:lnTo>
                    <a:lnTo>
                      <a:pt x="664198" y="1587"/>
                    </a:lnTo>
                    <a:lnTo>
                      <a:pt x="678933" y="3173"/>
                    </a:lnTo>
                    <a:lnTo>
                      <a:pt x="694121" y="4533"/>
                    </a:lnTo>
                    <a:lnTo>
                      <a:pt x="708629" y="6573"/>
                    </a:lnTo>
                    <a:lnTo>
                      <a:pt x="723364" y="8840"/>
                    </a:lnTo>
                    <a:lnTo>
                      <a:pt x="738098" y="11560"/>
                    </a:lnTo>
                    <a:lnTo>
                      <a:pt x="752607" y="14506"/>
                    </a:lnTo>
                    <a:lnTo>
                      <a:pt x="767115" y="17906"/>
                    </a:lnTo>
                    <a:lnTo>
                      <a:pt x="781623" y="21533"/>
                    </a:lnTo>
                    <a:lnTo>
                      <a:pt x="796131" y="25839"/>
                    </a:lnTo>
                    <a:lnTo>
                      <a:pt x="810412" y="30146"/>
                    </a:lnTo>
                    <a:lnTo>
                      <a:pt x="824694" y="34905"/>
                    </a:lnTo>
                    <a:lnTo>
                      <a:pt x="838975" y="40118"/>
                    </a:lnTo>
                    <a:lnTo>
                      <a:pt x="853030" y="45558"/>
                    </a:lnTo>
                    <a:lnTo>
                      <a:pt x="866858" y="51451"/>
                    </a:lnTo>
                    <a:lnTo>
                      <a:pt x="880686" y="57571"/>
                    </a:lnTo>
                    <a:lnTo>
                      <a:pt x="894514" y="64144"/>
                    </a:lnTo>
                    <a:lnTo>
                      <a:pt x="907888" y="71170"/>
                    </a:lnTo>
                    <a:lnTo>
                      <a:pt x="921263" y="78423"/>
                    </a:lnTo>
                    <a:lnTo>
                      <a:pt x="934638" y="85903"/>
                    </a:lnTo>
                    <a:lnTo>
                      <a:pt x="947786" y="93836"/>
                    </a:lnTo>
                    <a:lnTo>
                      <a:pt x="960934" y="102222"/>
                    </a:lnTo>
                    <a:lnTo>
                      <a:pt x="973401" y="110835"/>
                    </a:lnTo>
                    <a:lnTo>
                      <a:pt x="986096" y="119901"/>
                    </a:lnTo>
                    <a:lnTo>
                      <a:pt x="998791" y="129421"/>
                    </a:lnTo>
                    <a:lnTo>
                      <a:pt x="1010805" y="139167"/>
                    </a:lnTo>
                    <a:lnTo>
                      <a:pt x="1023046" y="149140"/>
                    </a:lnTo>
                    <a:lnTo>
                      <a:pt x="1034607" y="159793"/>
                    </a:lnTo>
                    <a:lnTo>
                      <a:pt x="1046395" y="170446"/>
                    </a:lnTo>
                    <a:lnTo>
                      <a:pt x="1057956" y="181779"/>
                    </a:lnTo>
                    <a:lnTo>
                      <a:pt x="1067251" y="191072"/>
                    </a:lnTo>
                    <a:lnTo>
                      <a:pt x="1076318" y="200591"/>
                    </a:lnTo>
                    <a:lnTo>
                      <a:pt x="1084932" y="210564"/>
                    </a:lnTo>
                    <a:lnTo>
                      <a:pt x="1093546" y="220310"/>
                    </a:lnTo>
                    <a:lnTo>
                      <a:pt x="1101934" y="230283"/>
                    </a:lnTo>
                    <a:lnTo>
                      <a:pt x="1110095" y="240709"/>
                    </a:lnTo>
                    <a:lnTo>
                      <a:pt x="1117802" y="250909"/>
                    </a:lnTo>
                    <a:lnTo>
                      <a:pt x="1125510" y="261108"/>
                    </a:lnTo>
                    <a:lnTo>
                      <a:pt x="1132764" y="271988"/>
                    </a:lnTo>
                    <a:lnTo>
                      <a:pt x="1139791" y="282414"/>
                    </a:lnTo>
                    <a:lnTo>
                      <a:pt x="1146592" y="293294"/>
                    </a:lnTo>
                    <a:lnTo>
                      <a:pt x="1153166" y="304173"/>
                    </a:lnTo>
                    <a:lnTo>
                      <a:pt x="1159513" y="315279"/>
                    </a:lnTo>
                    <a:lnTo>
                      <a:pt x="1165634" y="326159"/>
                    </a:lnTo>
                    <a:lnTo>
                      <a:pt x="1171527" y="337492"/>
                    </a:lnTo>
                    <a:lnTo>
                      <a:pt x="1177195" y="348598"/>
                    </a:lnTo>
                    <a:lnTo>
                      <a:pt x="1182408" y="360157"/>
                    </a:lnTo>
                    <a:lnTo>
                      <a:pt x="1187622" y="371490"/>
                    </a:lnTo>
                    <a:lnTo>
                      <a:pt x="1192610" y="383050"/>
                    </a:lnTo>
                    <a:lnTo>
                      <a:pt x="1197143" y="394609"/>
                    </a:lnTo>
                    <a:lnTo>
                      <a:pt x="1201777" y="406395"/>
                    </a:lnTo>
                    <a:lnTo>
                      <a:pt x="1205984" y="418181"/>
                    </a:lnTo>
                    <a:lnTo>
                      <a:pt x="1209611" y="429741"/>
                    </a:lnTo>
                    <a:lnTo>
                      <a:pt x="1213465" y="441754"/>
                    </a:lnTo>
                    <a:lnTo>
                      <a:pt x="1216865" y="453540"/>
                    </a:lnTo>
                    <a:lnTo>
                      <a:pt x="1219812" y="465552"/>
                    </a:lnTo>
                    <a:lnTo>
                      <a:pt x="1222986" y="477792"/>
                    </a:lnTo>
                    <a:lnTo>
                      <a:pt x="1225706" y="489578"/>
                    </a:lnTo>
                    <a:lnTo>
                      <a:pt x="1228200" y="501818"/>
                    </a:lnTo>
                    <a:lnTo>
                      <a:pt x="1230240" y="514057"/>
                    </a:lnTo>
                    <a:lnTo>
                      <a:pt x="1232280" y="526070"/>
                    </a:lnTo>
                    <a:lnTo>
                      <a:pt x="1233867" y="538536"/>
                    </a:lnTo>
                    <a:lnTo>
                      <a:pt x="1235680" y="550775"/>
                    </a:lnTo>
                    <a:lnTo>
                      <a:pt x="1236814" y="563015"/>
                    </a:lnTo>
                    <a:lnTo>
                      <a:pt x="1237720" y="575254"/>
                    </a:lnTo>
                    <a:lnTo>
                      <a:pt x="1238401" y="587720"/>
                    </a:lnTo>
                    <a:lnTo>
                      <a:pt x="1239081" y="599733"/>
                    </a:lnTo>
                    <a:lnTo>
                      <a:pt x="1239307" y="612199"/>
                    </a:lnTo>
                    <a:lnTo>
                      <a:pt x="1239307" y="624665"/>
                    </a:lnTo>
                    <a:lnTo>
                      <a:pt x="1239081" y="636678"/>
                    </a:lnTo>
                    <a:lnTo>
                      <a:pt x="1238627" y="649144"/>
                    </a:lnTo>
                    <a:lnTo>
                      <a:pt x="1237947" y="661610"/>
                    </a:lnTo>
                    <a:lnTo>
                      <a:pt x="1237040" y="673623"/>
                    </a:lnTo>
                    <a:lnTo>
                      <a:pt x="1235907" y="686089"/>
                    </a:lnTo>
                    <a:lnTo>
                      <a:pt x="1234320" y="698102"/>
                    </a:lnTo>
                    <a:lnTo>
                      <a:pt x="1232507" y="710341"/>
                    </a:lnTo>
                    <a:lnTo>
                      <a:pt x="1230693" y="722807"/>
                    </a:lnTo>
                    <a:lnTo>
                      <a:pt x="1228653" y="734820"/>
                    </a:lnTo>
                    <a:lnTo>
                      <a:pt x="1226159" y="746833"/>
                    </a:lnTo>
                    <a:lnTo>
                      <a:pt x="1223439" y="759073"/>
                    </a:lnTo>
                    <a:lnTo>
                      <a:pt x="1220719" y="771085"/>
                    </a:lnTo>
                    <a:lnTo>
                      <a:pt x="1217545" y="783098"/>
                    </a:lnTo>
                    <a:lnTo>
                      <a:pt x="1214145" y="795111"/>
                    </a:lnTo>
                    <a:lnTo>
                      <a:pt x="1210518" y="806897"/>
                    </a:lnTo>
                    <a:lnTo>
                      <a:pt x="1206664" y="818683"/>
                    </a:lnTo>
                    <a:lnTo>
                      <a:pt x="1202357" y="830469"/>
                    </a:lnTo>
                    <a:lnTo>
                      <a:pt x="1198277" y="842255"/>
                    </a:lnTo>
                    <a:lnTo>
                      <a:pt x="1193516" y="853588"/>
                    </a:lnTo>
                    <a:lnTo>
                      <a:pt x="1188529" y="865374"/>
                    </a:lnTo>
                    <a:lnTo>
                      <a:pt x="1183769" y="876934"/>
                    </a:lnTo>
                    <a:lnTo>
                      <a:pt x="1178328" y="888267"/>
                    </a:lnTo>
                    <a:lnTo>
                      <a:pt x="1172661" y="899599"/>
                    </a:lnTo>
                    <a:lnTo>
                      <a:pt x="1166767" y="910706"/>
                    </a:lnTo>
                    <a:lnTo>
                      <a:pt x="1160646" y="921812"/>
                    </a:lnTo>
                    <a:lnTo>
                      <a:pt x="1534229" y="1295115"/>
                    </a:lnTo>
                    <a:lnTo>
                      <a:pt x="1540350" y="1301461"/>
                    </a:lnTo>
                    <a:lnTo>
                      <a:pt x="1545790" y="1308034"/>
                    </a:lnTo>
                    <a:lnTo>
                      <a:pt x="1551231" y="1314607"/>
                    </a:lnTo>
                    <a:lnTo>
                      <a:pt x="1556445" y="1321407"/>
                    </a:lnTo>
                    <a:lnTo>
                      <a:pt x="1560752" y="1328433"/>
                    </a:lnTo>
                    <a:lnTo>
                      <a:pt x="1565286" y="1335460"/>
                    </a:lnTo>
                    <a:lnTo>
                      <a:pt x="1569366" y="1342713"/>
                    </a:lnTo>
                    <a:lnTo>
                      <a:pt x="1572766" y="1349966"/>
                    </a:lnTo>
                    <a:lnTo>
                      <a:pt x="1576167" y="1357219"/>
                    </a:lnTo>
                    <a:lnTo>
                      <a:pt x="1578887" y="1364698"/>
                    </a:lnTo>
                    <a:lnTo>
                      <a:pt x="1581381" y="1372178"/>
                    </a:lnTo>
                    <a:lnTo>
                      <a:pt x="1583648" y="1379658"/>
                    </a:lnTo>
                    <a:lnTo>
                      <a:pt x="1585461" y="1387137"/>
                    </a:lnTo>
                    <a:lnTo>
                      <a:pt x="1586821" y="1394617"/>
                    </a:lnTo>
                    <a:lnTo>
                      <a:pt x="1587955" y="1402323"/>
                    </a:lnTo>
                    <a:lnTo>
                      <a:pt x="1588635" y="1409803"/>
                    </a:lnTo>
                    <a:lnTo>
                      <a:pt x="1589088" y="1417283"/>
                    </a:lnTo>
                    <a:lnTo>
                      <a:pt x="1589088" y="1424762"/>
                    </a:lnTo>
                    <a:lnTo>
                      <a:pt x="1588861" y="1432242"/>
                    </a:lnTo>
                    <a:lnTo>
                      <a:pt x="1588181" y="1439495"/>
                    </a:lnTo>
                    <a:lnTo>
                      <a:pt x="1587274" y="1446748"/>
                    </a:lnTo>
                    <a:lnTo>
                      <a:pt x="1585914" y="1454001"/>
                    </a:lnTo>
                    <a:lnTo>
                      <a:pt x="1584101" y="1461027"/>
                    </a:lnTo>
                    <a:lnTo>
                      <a:pt x="1581834" y="1467827"/>
                    </a:lnTo>
                    <a:lnTo>
                      <a:pt x="1579340" y="1474627"/>
                    </a:lnTo>
                    <a:lnTo>
                      <a:pt x="1576620" y="1481200"/>
                    </a:lnTo>
                    <a:lnTo>
                      <a:pt x="1573220" y="1487773"/>
                    </a:lnTo>
                    <a:lnTo>
                      <a:pt x="1569593" y="1494119"/>
                    </a:lnTo>
                    <a:lnTo>
                      <a:pt x="1565512" y="1500239"/>
                    </a:lnTo>
                    <a:lnTo>
                      <a:pt x="1561432" y="1506132"/>
                    </a:lnTo>
                    <a:lnTo>
                      <a:pt x="1556445" y="1511572"/>
                    </a:lnTo>
                    <a:lnTo>
                      <a:pt x="1551231" y="1517011"/>
                    </a:lnTo>
                    <a:lnTo>
                      <a:pt x="1517228" y="1551237"/>
                    </a:lnTo>
                    <a:lnTo>
                      <a:pt x="1511787" y="1556223"/>
                    </a:lnTo>
                    <a:lnTo>
                      <a:pt x="1506120" y="1561209"/>
                    </a:lnTo>
                    <a:lnTo>
                      <a:pt x="1500226" y="1565516"/>
                    </a:lnTo>
                    <a:lnTo>
                      <a:pt x="1494106" y="1569369"/>
                    </a:lnTo>
                    <a:lnTo>
                      <a:pt x="1487985" y="1573222"/>
                    </a:lnTo>
                    <a:lnTo>
                      <a:pt x="1481411" y="1576395"/>
                    </a:lnTo>
                    <a:lnTo>
                      <a:pt x="1474837" y="1579342"/>
                    </a:lnTo>
                    <a:lnTo>
                      <a:pt x="1468036" y="1581835"/>
                    </a:lnTo>
                    <a:lnTo>
                      <a:pt x="1461009" y="1583875"/>
                    </a:lnTo>
                    <a:lnTo>
                      <a:pt x="1453982" y="1585688"/>
                    </a:lnTo>
                    <a:lnTo>
                      <a:pt x="1446728" y="1587275"/>
                    </a:lnTo>
                    <a:lnTo>
                      <a:pt x="1439474" y="1588182"/>
                    </a:lnTo>
                    <a:lnTo>
                      <a:pt x="1432219" y="1588862"/>
                    </a:lnTo>
                    <a:lnTo>
                      <a:pt x="1424739" y="1589088"/>
                    </a:lnTo>
                    <a:lnTo>
                      <a:pt x="1417258" y="1589088"/>
                    </a:lnTo>
                    <a:lnTo>
                      <a:pt x="1409777" y="1588862"/>
                    </a:lnTo>
                    <a:lnTo>
                      <a:pt x="1402296" y="1587955"/>
                    </a:lnTo>
                    <a:lnTo>
                      <a:pt x="1394589" y="1587048"/>
                    </a:lnTo>
                    <a:lnTo>
                      <a:pt x="1387108" y="1585235"/>
                    </a:lnTo>
                    <a:lnTo>
                      <a:pt x="1379628" y="1583422"/>
                    </a:lnTo>
                    <a:lnTo>
                      <a:pt x="1372147" y="1581382"/>
                    </a:lnTo>
                    <a:lnTo>
                      <a:pt x="1364666" y="1578662"/>
                    </a:lnTo>
                    <a:lnTo>
                      <a:pt x="1357186" y="1575942"/>
                    </a:lnTo>
                    <a:lnTo>
                      <a:pt x="1349931" y="1572769"/>
                    </a:lnTo>
                    <a:lnTo>
                      <a:pt x="1342677" y="1569142"/>
                    </a:lnTo>
                    <a:lnTo>
                      <a:pt x="1335423" y="1565289"/>
                    </a:lnTo>
                    <a:lnTo>
                      <a:pt x="1328396" y="1560756"/>
                    </a:lnTo>
                    <a:lnTo>
                      <a:pt x="1321369" y="1556223"/>
                    </a:lnTo>
                    <a:lnTo>
                      <a:pt x="1314568" y="1551237"/>
                    </a:lnTo>
                    <a:lnTo>
                      <a:pt x="1307994" y="1545797"/>
                    </a:lnTo>
                    <a:lnTo>
                      <a:pt x="1301420" y="1540130"/>
                    </a:lnTo>
                    <a:lnTo>
                      <a:pt x="1295299" y="1534011"/>
                    </a:lnTo>
                    <a:lnTo>
                      <a:pt x="921716" y="1160708"/>
                    </a:lnTo>
                    <a:lnTo>
                      <a:pt x="910835" y="1166827"/>
                    </a:lnTo>
                    <a:lnTo>
                      <a:pt x="899501" y="1172720"/>
                    </a:lnTo>
                    <a:lnTo>
                      <a:pt x="888166" y="1178160"/>
                    </a:lnTo>
                    <a:lnTo>
                      <a:pt x="876832" y="1183600"/>
                    </a:lnTo>
                    <a:lnTo>
                      <a:pt x="865498" y="1188586"/>
                    </a:lnTo>
                    <a:lnTo>
                      <a:pt x="853710" y="1193346"/>
                    </a:lnTo>
                    <a:lnTo>
                      <a:pt x="842375" y="1198106"/>
                    </a:lnTo>
                    <a:lnTo>
                      <a:pt x="830588" y="1202412"/>
                    </a:lnTo>
                    <a:lnTo>
                      <a:pt x="818573" y="1206492"/>
                    </a:lnTo>
                    <a:lnTo>
                      <a:pt x="807012" y="1210572"/>
                    </a:lnTo>
                    <a:lnTo>
                      <a:pt x="794997" y="1213972"/>
                    </a:lnTo>
                    <a:lnTo>
                      <a:pt x="783210" y="1217598"/>
                    </a:lnTo>
                    <a:lnTo>
                      <a:pt x="771195" y="1220545"/>
                    </a:lnTo>
                    <a:lnTo>
                      <a:pt x="758954" y="1223265"/>
                    </a:lnTo>
                    <a:lnTo>
                      <a:pt x="746939" y="1226211"/>
                    </a:lnTo>
                    <a:lnTo>
                      <a:pt x="734698" y="1228478"/>
                    </a:lnTo>
                    <a:lnTo>
                      <a:pt x="722457" y="1230518"/>
                    </a:lnTo>
                    <a:lnTo>
                      <a:pt x="710442" y="1232784"/>
                    </a:lnTo>
                    <a:lnTo>
                      <a:pt x="698201" y="1234371"/>
                    </a:lnTo>
                    <a:lnTo>
                      <a:pt x="685960" y="1235731"/>
                    </a:lnTo>
                    <a:lnTo>
                      <a:pt x="673719" y="1236864"/>
                    </a:lnTo>
                    <a:lnTo>
                      <a:pt x="661478" y="1237771"/>
                    </a:lnTo>
                    <a:lnTo>
                      <a:pt x="649010" y="1238451"/>
                    </a:lnTo>
                    <a:lnTo>
                      <a:pt x="636769" y="1239131"/>
                    </a:lnTo>
                    <a:lnTo>
                      <a:pt x="624527" y="1239357"/>
                    </a:lnTo>
                    <a:lnTo>
                      <a:pt x="612060" y="1239357"/>
                    </a:lnTo>
                    <a:lnTo>
                      <a:pt x="599818" y="1239131"/>
                    </a:lnTo>
                    <a:lnTo>
                      <a:pt x="587577" y="1238451"/>
                    </a:lnTo>
                    <a:lnTo>
                      <a:pt x="575109" y="1237544"/>
                    </a:lnTo>
                    <a:lnTo>
                      <a:pt x="562868" y="1236638"/>
                    </a:lnTo>
                    <a:lnTo>
                      <a:pt x="550627" y="1235504"/>
                    </a:lnTo>
                    <a:lnTo>
                      <a:pt x="538612" y="1233918"/>
                    </a:lnTo>
                    <a:lnTo>
                      <a:pt x="526145" y="1232331"/>
                    </a:lnTo>
                    <a:lnTo>
                      <a:pt x="513903" y="1230291"/>
                    </a:lnTo>
                    <a:lnTo>
                      <a:pt x="501889" y="1228025"/>
                    </a:lnTo>
                    <a:lnTo>
                      <a:pt x="489648" y="1225758"/>
                    </a:lnTo>
                    <a:lnTo>
                      <a:pt x="477633" y="1222811"/>
                    </a:lnTo>
                    <a:lnTo>
                      <a:pt x="465619" y="1219865"/>
                    </a:lnTo>
                    <a:lnTo>
                      <a:pt x="453604" y="1216918"/>
                    </a:lnTo>
                    <a:lnTo>
                      <a:pt x="441590" y="1213292"/>
                    </a:lnTo>
                    <a:lnTo>
                      <a:pt x="429802" y="1209665"/>
                    </a:lnTo>
                    <a:lnTo>
                      <a:pt x="418014" y="1205812"/>
                    </a:lnTo>
                    <a:lnTo>
                      <a:pt x="406453" y="1201706"/>
                    </a:lnTo>
                    <a:lnTo>
                      <a:pt x="394665" y="1197199"/>
                    </a:lnTo>
                    <a:lnTo>
                      <a:pt x="383104" y="1192440"/>
                    </a:lnTo>
                    <a:lnTo>
                      <a:pt x="371543" y="1187680"/>
                    </a:lnTo>
                    <a:lnTo>
                      <a:pt x="359982" y="1182467"/>
                    </a:lnTo>
                    <a:lnTo>
                      <a:pt x="348647" y="1177027"/>
                    </a:lnTo>
                    <a:lnTo>
                      <a:pt x="337313" y="1171360"/>
                    </a:lnTo>
                    <a:lnTo>
                      <a:pt x="326205" y="1165694"/>
                    </a:lnTo>
                    <a:lnTo>
                      <a:pt x="315097" y="1159574"/>
                    </a:lnTo>
                    <a:lnTo>
                      <a:pt x="304216" y="1153228"/>
                    </a:lnTo>
                    <a:lnTo>
                      <a:pt x="293109" y="1146655"/>
                    </a:lnTo>
                    <a:lnTo>
                      <a:pt x="282454" y="1139629"/>
                    </a:lnTo>
                    <a:lnTo>
                      <a:pt x="272026" y="1132602"/>
                    </a:lnTo>
                    <a:lnTo>
                      <a:pt x="261145" y="1125349"/>
                    </a:lnTo>
                    <a:lnTo>
                      <a:pt x="250944" y="1117643"/>
                    </a:lnTo>
                    <a:lnTo>
                      <a:pt x="240517" y="1109937"/>
                    </a:lnTo>
                    <a:lnTo>
                      <a:pt x="230316" y="1101777"/>
                    </a:lnTo>
                    <a:lnTo>
                      <a:pt x="220341" y="1093617"/>
                    </a:lnTo>
                    <a:lnTo>
                      <a:pt x="210367" y="1085004"/>
                    </a:lnTo>
                    <a:lnTo>
                      <a:pt x="200620" y="1076391"/>
                    </a:lnTo>
                    <a:lnTo>
                      <a:pt x="191099" y="1067099"/>
                    </a:lnTo>
                    <a:lnTo>
                      <a:pt x="181578" y="1057806"/>
                    </a:lnTo>
                    <a:lnTo>
                      <a:pt x="170470" y="1046473"/>
                    </a:lnTo>
                    <a:lnTo>
                      <a:pt x="159589" y="1034913"/>
                    </a:lnTo>
                    <a:lnTo>
                      <a:pt x="149161" y="1022901"/>
                    </a:lnTo>
                    <a:lnTo>
                      <a:pt x="139187" y="1010888"/>
                    </a:lnTo>
                    <a:lnTo>
                      <a:pt x="129213" y="998648"/>
                    </a:lnTo>
                    <a:lnTo>
                      <a:pt x="119918" y="985956"/>
                    </a:lnTo>
                    <a:lnTo>
                      <a:pt x="110851" y="973489"/>
                    </a:lnTo>
                    <a:lnTo>
                      <a:pt x="102237" y="960797"/>
                    </a:lnTo>
                    <a:lnTo>
                      <a:pt x="93849" y="947651"/>
                    </a:lnTo>
                    <a:lnTo>
                      <a:pt x="85688" y="934505"/>
                    </a:lnTo>
                    <a:lnTo>
                      <a:pt x="78208" y="921358"/>
                    </a:lnTo>
                    <a:lnTo>
                      <a:pt x="70954" y="907986"/>
                    </a:lnTo>
                    <a:lnTo>
                      <a:pt x="64153" y="894386"/>
                    </a:lnTo>
                    <a:lnTo>
                      <a:pt x="57579" y="880560"/>
                    </a:lnTo>
                    <a:lnTo>
                      <a:pt x="51232" y="866734"/>
                    </a:lnTo>
                    <a:lnTo>
                      <a:pt x="45338" y="852908"/>
                    </a:lnTo>
                    <a:lnTo>
                      <a:pt x="39897" y="838856"/>
                    </a:lnTo>
                    <a:lnTo>
                      <a:pt x="34910" y="824803"/>
                    </a:lnTo>
                    <a:lnTo>
                      <a:pt x="30150" y="810524"/>
                    </a:lnTo>
                    <a:lnTo>
                      <a:pt x="25616" y="796244"/>
                    </a:lnTo>
                    <a:lnTo>
                      <a:pt x="21535" y="781738"/>
                    </a:lnTo>
                    <a:lnTo>
                      <a:pt x="17682" y="767232"/>
                    </a:lnTo>
                    <a:lnTo>
                      <a:pt x="14508" y="752726"/>
                    </a:lnTo>
                    <a:lnTo>
                      <a:pt x="11334" y="738220"/>
                    </a:lnTo>
                    <a:lnTo>
                      <a:pt x="8841" y="723487"/>
                    </a:lnTo>
                    <a:lnTo>
                      <a:pt x="6574" y="708755"/>
                    </a:lnTo>
                    <a:lnTo>
                      <a:pt x="4307" y="694022"/>
                    </a:lnTo>
                    <a:lnTo>
                      <a:pt x="2947" y="679289"/>
                    </a:lnTo>
                    <a:lnTo>
                      <a:pt x="1587" y="664330"/>
                    </a:lnTo>
                    <a:lnTo>
                      <a:pt x="680" y="649597"/>
                    </a:lnTo>
                    <a:lnTo>
                      <a:pt x="227" y="634638"/>
                    </a:lnTo>
                    <a:lnTo>
                      <a:pt x="0" y="619905"/>
                    </a:lnTo>
                    <a:lnTo>
                      <a:pt x="227" y="604946"/>
                    </a:lnTo>
                    <a:lnTo>
                      <a:pt x="680" y="589987"/>
                    </a:lnTo>
                    <a:lnTo>
                      <a:pt x="1587" y="575254"/>
                    </a:lnTo>
                    <a:lnTo>
                      <a:pt x="2947" y="560295"/>
                    </a:lnTo>
                    <a:lnTo>
                      <a:pt x="4307" y="545562"/>
                    </a:lnTo>
                    <a:lnTo>
                      <a:pt x="6574" y="530830"/>
                    </a:lnTo>
                    <a:lnTo>
                      <a:pt x="8841" y="516097"/>
                    </a:lnTo>
                    <a:lnTo>
                      <a:pt x="11334" y="501364"/>
                    </a:lnTo>
                    <a:lnTo>
                      <a:pt x="14508" y="486858"/>
                    </a:lnTo>
                    <a:lnTo>
                      <a:pt x="17682" y="472352"/>
                    </a:lnTo>
                    <a:lnTo>
                      <a:pt x="21535" y="457846"/>
                    </a:lnTo>
                    <a:lnTo>
                      <a:pt x="25616" y="443340"/>
                    </a:lnTo>
                    <a:lnTo>
                      <a:pt x="30150" y="429061"/>
                    </a:lnTo>
                    <a:lnTo>
                      <a:pt x="34910" y="414781"/>
                    </a:lnTo>
                    <a:lnTo>
                      <a:pt x="39897" y="400502"/>
                    </a:lnTo>
                    <a:lnTo>
                      <a:pt x="45338" y="386449"/>
                    </a:lnTo>
                    <a:lnTo>
                      <a:pt x="51232" y="372850"/>
                    </a:lnTo>
                    <a:lnTo>
                      <a:pt x="57579" y="359024"/>
                    </a:lnTo>
                    <a:lnTo>
                      <a:pt x="64153" y="345198"/>
                    </a:lnTo>
                    <a:lnTo>
                      <a:pt x="70954" y="331599"/>
                    </a:lnTo>
                    <a:lnTo>
                      <a:pt x="78208" y="318226"/>
                    </a:lnTo>
                    <a:lnTo>
                      <a:pt x="85688" y="304853"/>
                    </a:lnTo>
                    <a:lnTo>
                      <a:pt x="93849" y="291934"/>
                    </a:lnTo>
                    <a:lnTo>
                      <a:pt x="102237" y="278788"/>
                    </a:lnTo>
                    <a:lnTo>
                      <a:pt x="110851" y="266095"/>
                    </a:lnTo>
                    <a:lnTo>
                      <a:pt x="119918" y="253402"/>
                    </a:lnTo>
                    <a:lnTo>
                      <a:pt x="129213" y="240936"/>
                    </a:lnTo>
                    <a:lnTo>
                      <a:pt x="139187" y="228697"/>
                    </a:lnTo>
                    <a:lnTo>
                      <a:pt x="149161" y="216457"/>
                    </a:lnTo>
                    <a:lnTo>
                      <a:pt x="159589" y="204671"/>
                    </a:lnTo>
                    <a:lnTo>
                      <a:pt x="170470" y="193111"/>
                    </a:lnTo>
                    <a:lnTo>
                      <a:pt x="181578" y="181779"/>
                    </a:lnTo>
                    <a:lnTo>
                      <a:pt x="193139" y="170446"/>
                    </a:lnTo>
                    <a:lnTo>
                      <a:pt x="204473" y="159793"/>
                    </a:lnTo>
                    <a:lnTo>
                      <a:pt x="216488" y="149140"/>
                    </a:lnTo>
                    <a:lnTo>
                      <a:pt x="228729" y="139167"/>
                    </a:lnTo>
                    <a:lnTo>
                      <a:pt x="240743" y="129421"/>
                    </a:lnTo>
                    <a:lnTo>
                      <a:pt x="253438" y="119901"/>
                    </a:lnTo>
                    <a:lnTo>
                      <a:pt x="266133" y="110835"/>
                    </a:lnTo>
                    <a:lnTo>
                      <a:pt x="278600" y="102222"/>
                    </a:lnTo>
                    <a:lnTo>
                      <a:pt x="291748" y="93836"/>
                    </a:lnTo>
                    <a:lnTo>
                      <a:pt x="304896" y="85903"/>
                    </a:lnTo>
                    <a:lnTo>
                      <a:pt x="318271" y="78423"/>
                    </a:lnTo>
                    <a:lnTo>
                      <a:pt x="331646" y="71170"/>
                    </a:lnTo>
                    <a:lnTo>
                      <a:pt x="345020" y="64144"/>
                    </a:lnTo>
                    <a:lnTo>
                      <a:pt x="358848" y="57571"/>
                    </a:lnTo>
                    <a:lnTo>
                      <a:pt x="372676" y="51451"/>
                    </a:lnTo>
                    <a:lnTo>
                      <a:pt x="386504" y="45558"/>
                    </a:lnTo>
                    <a:lnTo>
                      <a:pt x="400559" y="40118"/>
                    </a:lnTo>
                    <a:lnTo>
                      <a:pt x="414840" y="34905"/>
                    </a:lnTo>
                    <a:lnTo>
                      <a:pt x="429122" y="30146"/>
                    </a:lnTo>
                    <a:lnTo>
                      <a:pt x="443403" y="25839"/>
                    </a:lnTo>
                    <a:lnTo>
                      <a:pt x="457911" y="21533"/>
                    </a:lnTo>
                    <a:lnTo>
                      <a:pt x="472419" y="17906"/>
                    </a:lnTo>
                    <a:lnTo>
                      <a:pt x="486927" y="14506"/>
                    </a:lnTo>
                    <a:lnTo>
                      <a:pt x="501435" y="11560"/>
                    </a:lnTo>
                    <a:lnTo>
                      <a:pt x="515944" y="8840"/>
                    </a:lnTo>
                    <a:lnTo>
                      <a:pt x="530678" y="6573"/>
                    </a:lnTo>
                    <a:lnTo>
                      <a:pt x="545413" y="4533"/>
                    </a:lnTo>
                    <a:lnTo>
                      <a:pt x="560148" y="3173"/>
                    </a:lnTo>
                    <a:lnTo>
                      <a:pt x="575109" y="1587"/>
                    </a:lnTo>
                    <a:lnTo>
                      <a:pt x="589844" y="907"/>
                    </a:lnTo>
                    <a:lnTo>
                      <a:pt x="604806" y="227"/>
                    </a:lnTo>
                    <a:lnTo>
                      <a:pt x="61954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noAutofit/>
              </a:bodyPr>
              <a:lstStyle/>
              <a:p>
                <a:pPr algn="ctr" defTabSz="862965"/>
                <a:endParaRPr lang="zh-CN" sz="1260" kern="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宋体" panose="02010600030101010101" pitchFamily="2" charset="-122"/>
                  <a:sym typeface="+mn-lt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 flipH="1">
                <a:off x="7986600" y="5070616"/>
                <a:ext cx="351675" cy="367005"/>
                <a:chOff x="2043404" y="5514391"/>
                <a:chExt cx="351675" cy="367005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>
                  <a:off x="2043404" y="5514391"/>
                  <a:ext cx="0" cy="354564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H="1">
                  <a:off x="2043626" y="5881396"/>
                  <a:ext cx="351453" cy="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矩形 36"/>
              <p:cNvSpPr/>
              <p:nvPr/>
            </p:nvSpPr>
            <p:spPr>
              <a:xfrm>
                <a:off x="6361649" y="3499035"/>
                <a:ext cx="1979083" cy="418191"/>
              </a:xfrm>
              <a:prstGeom prst="rect">
                <a:avLst/>
              </a:prstGeom>
            </p:spPr>
            <p:txBody>
              <a:bodyPr wrap="square" numCol="1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992730" y="2307426"/>
              <a:ext cx="769542" cy="581548"/>
              <a:chOff x="1038991" y="2264496"/>
              <a:chExt cx="769542" cy="581548"/>
            </a:xfrm>
          </p:grpSpPr>
          <p:sp>
            <p:nvSpPr>
              <p:cNvPr id="40" name="等腰三角形 39"/>
              <p:cNvSpPr/>
              <p:nvPr/>
            </p:nvSpPr>
            <p:spPr>
              <a:xfrm>
                <a:off x="1720426" y="2264496"/>
                <a:ext cx="88107" cy="44467"/>
              </a:xfrm>
              <a:prstGeom prst="triangle">
                <a:avLst/>
              </a:prstGeom>
              <a:solidFill>
                <a:srgbClr val="821D3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numCol="1" rtlCol="0" anchor="ctr"/>
              <a:lstStyle/>
              <a:p>
                <a:pPr marL="0" marR="0" lv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16200000">
                <a:off x="1206482" y="2779757"/>
                <a:ext cx="88107" cy="44467"/>
              </a:xfrm>
              <a:prstGeom prst="triangle">
                <a:avLst/>
              </a:prstGeom>
              <a:solidFill>
                <a:srgbClr val="821D3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numCol="1" rtlCol="0" anchor="ctr"/>
              <a:lstStyle/>
              <a:p>
                <a:pPr marL="0" marR="0" lvl="0" indent="0" algn="ctr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梯形 41"/>
              <p:cNvSpPr/>
              <p:nvPr/>
            </p:nvSpPr>
            <p:spPr>
              <a:xfrm rot="18900000">
                <a:off x="1038991" y="2347224"/>
                <a:ext cx="760989" cy="218711"/>
              </a:xfrm>
              <a:prstGeom prst="trapezoid">
                <a:avLst>
                  <a:gd name="adj" fmla="val 98034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noAutofit/>
              </a:bodyPr>
              <a:lstStyle/>
              <a:p>
                <a:pPr algn="ctr" defTabSz="862965"/>
                <a:endParaRPr lang="zh-CN" sz="1260" kern="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宋体" panose="02010600030101010101" pitchFamily="2" charset="-122"/>
                  <a:sym typeface="+mn-lt"/>
                </a:endParaRPr>
              </a:p>
            </p:txBody>
          </p:sp>
        </p:grpSp>
      </p:grpSp>
      <p:sp>
        <p:nvSpPr>
          <p:cNvPr id="7" name="文本框 6"/>
          <p:cNvSpPr txBox="1"/>
          <p:nvPr/>
        </p:nvSpPr>
        <p:spPr>
          <a:xfrm>
            <a:off x="6396549" y="3624184"/>
            <a:ext cx="1934615" cy="110799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zh-CN" altLang="en-US" dirty="0"/>
              <a:t>宣传项目，并邀请同学进行点评，测试项目的稳定性，并进一步改善。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864637" y="3617115"/>
            <a:ext cx="1934615" cy="1384995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zh-CN" altLang="en-US" b="0" i="0" dirty="0">
                <a:effectLst/>
                <a:latin typeface="Inter"/>
              </a:rPr>
              <a:t>将开发完成的项目代码部署到服务器上。确保项目在服务器重启后能够自动运行</a:t>
            </a:r>
            <a:endParaRPr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1509826" y="3541030"/>
            <a:ext cx="19119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模仿小红书的排版写一个校外美食评价模块，使得同学们可以在这个平台上交流分享更多的美食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8989123" y="3600879"/>
            <a:ext cx="1713803" cy="193899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cs typeface="+mn-ea"/>
                <a:sym typeface="+mn-lt"/>
              </a:rPr>
              <a:t>平台运行后，对于推荐内容，校内和校外采用不同的推荐方案，需要优化推荐算法</a:t>
            </a:r>
            <a:endParaRPr lang="zh-CN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cs typeface="+mn-ea"/>
              <a:sym typeface="+mn-lt"/>
            </a:endParaRPr>
          </a:p>
          <a:p>
            <a:pPr algn="l"/>
            <a:endParaRPr lang="zh-CN" altLang="en-US" dirty="0"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945494" y="1393510"/>
            <a:ext cx="6301013" cy="4416594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700" kern="0" dirty="0">
                <a:solidFill>
                  <a:schemeClr val="accent1">
                    <a:alpha val="25000"/>
                  </a:schemeClr>
                </a:solidFill>
                <a:latin typeface="+mj-ea"/>
                <a:ea typeface="+mj-ea"/>
              </a:rPr>
              <a:t>04</a:t>
            </a:r>
            <a:endParaRPr lang="zh-CN" sz="28700" kern="0" dirty="0">
              <a:solidFill>
                <a:schemeClr val="accent1">
                  <a:alpha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46956" y="3013501"/>
            <a:ext cx="610620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numCol="1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i="1" kern="0" dirty="0">
                <a:solidFill>
                  <a:schemeClr val="accent1"/>
                </a:solidFill>
                <a:latin typeface="+mj-ea"/>
                <a:ea typeface="+mj-ea"/>
              </a:rPr>
              <a:t>初心与期望</a:t>
            </a:r>
            <a:endParaRPr lang="zh-CN" sz="5400" i="1" kern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8458" y="733347"/>
            <a:ext cx="4565672" cy="1323439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R="0" lvl="0" indent="0" algn="ctr" defTabSz="91376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</a:t>
            </a:r>
            <a:r>
              <a:rPr lang="en-US" altLang="zh-CN" sz="48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ontents-</a:t>
            </a:r>
            <a:r>
              <a:rPr lang="zh-CN" sz="40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目录</a:t>
            </a:r>
            <a:endParaRPr lang="zh-CN" sz="4800" i="1" kern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61282" y="2135798"/>
            <a:ext cx="903493" cy="618725"/>
            <a:chOff x="4972522" y="2274338"/>
            <a:chExt cx="903493" cy="618725"/>
          </a:xfrm>
        </p:grpSpPr>
        <p:sp>
          <p:nvSpPr>
            <p:cNvPr id="4" name="椭圆 3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01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761282" y="3074970"/>
            <a:ext cx="903493" cy="618725"/>
            <a:chOff x="4972522" y="2274338"/>
            <a:chExt cx="903493" cy="618725"/>
          </a:xfrm>
        </p:grpSpPr>
        <p:sp>
          <p:nvSpPr>
            <p:cNvPr id="9" name="椭圆 8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02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61282" y="4036920"/>
            <a:ext cx="903493" cy="618725"/>
            <a:chOff x="4972522" y="2274338"/>
            <a:chExt cx="903493" cy="618725"/>
          </a:xfrm>
        </p:grpSpPr>
        <p:sp>
          <p:nvSpPr>
            <p:cNvPr id="14" name="椭圆 13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03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579309" y="2292858"/>
            <a:ext cx="2585079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zh-CN" altLang="en-US" sz="2400" b="1" i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项目背景与目标</a:t>
            </a:r>
            <a:endParaRPr lang="zh-CN" altLang="en-US" sz="2400" b="1" i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79309" y="3178001"/>
            <a:ext cx="1872307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l"/>
            <a:r>
              <a:rPr lang="zh-CN" altLang="en-US" sz="2400" b="1" i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项目功能展示</a:t>
            </a:r>
            <a:endParaRPr lang="zh-CN" altLang="en-US" sz="2400" b="1" i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79309" y="4125904"/>
            <a:ext cx="1231106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l"/>
            <a:r>
              <a:rPr lang="zh-CN" altLang="en-US" sz="2400" b="1" i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技术实现</a:t>
            </a:r>
            <a:endParaRPr lang="zh-CN" altLang="en-US" sz="2400" b="1" i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61282" y="5056172"/>
            <a:ext cx="903493" cy="618725"/>
            <a:chOff x="4972522" y="2274338"/>
            <a:chExt cx="903493" cy="618725"/>
          </a:xfrm>
        </p:grpSpPr>
        <p:sp>
          <p:nvSpPr>
            <p:cNvPr id="7" name="椭圆 6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04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490318" y="5158559"/>
            <a:ext cx="1538883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l"/>
            <a:r>
              <a:rPr lang="zh-CN" altLang="en-US" sz="2400" b="1" i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下一步计划</a:t>
            </a:r>
            <a:endParaRPr lang="zh-CN" altLang="en-US" sz="2400" b="1" i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98170" y="2400580"/>
            <a:ext cx="3532548" cy="215444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l"/>
            <a:r>
              <a:rPr lang="en-US" altLang="zh-CN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Background and Objectives</a:t>
            </a:r>
            <a:endParaRPr lang="zh-CN" alt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56506" y="3289892"/>
            <a:ext cx="3532548" cy="215444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l"/>
            <a:r>
              <a:rPr lang="en-US" altLang="zh-CN" sz="1400" b="0" i="1" dirty="0">
                <a:effectLst/>
                <a:latin typeface="Inter"/>
              </a:rPr>
              <a:t>Project Detail Exhibition </a:t>
            </a:r>
            <a:endParaRPr lang="zh-CN" altLang="en-US" sz="1400" i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029201" y="4221201"/>
            <a:ext cx="3824514" cy="49244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zh-CN" sz="1400" b="1" i="1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Calibri" panose="020F0502020204030204" pitchFamily="34" charset="0"/>
              </a:rPr>
              <a:t>Technical Implementation</a:t>
            </a:r>
            <a:endParaRPr lang="en-US" altLang="zh-CN" sz="1400" b="1" i="1" dirty="0">
              <a:effectLst/>
              <a:latin typeface="Dotum" panose="020B0600000101010101" pitchFamily="34" charset="-127"/>
              <a:ea typeface="Dotum" panose="020B0600000101010101" pitchFamily="34" charset="-127"/>
              <a:cs typeface="Calibri" panose="020F0502020204030204" pitchFamily="34" charset="0"/>
            </a:endParaRPr>
          </a:p>
          <a:p>
            <a:pPr algn="l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5144130" y="52028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1" i="1" dirty="0">
                <a:latin typeface="Dotum" panose="020B0600000101010101" pitchFamily="34" charset="-127"/>
                <a:ea typeface="Dotum" panose="020B0600000101010101" pitchFamily="34" charset="-127"/>
              </a:rPr>
              <a:t>Next Steps Plan</a:t>
            </a:r>
            <a:endParaRPr lang="zh-CN" altLang="en-US" sz="1400" b="1" i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761282" y="6013085"/>
            <a:ext cx="903493" cy="618725"/>
            <a:chOff x="4972522" y="2274338"/>
            <a:chExt cx="903493" cy="618725"/>
          </a:xfrm>
        </p:grpSpPr>
        <p:sp>
          <p:nvSpPr>
            <p:cNvPr id="35" name="椭圆 34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5.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490317" y="6140204"/>
            <a:ext cx="1538883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l"/>
            <a:r>
              <a:rPr lang="zh-CN" altLang="en-US" sz="2400" b="1" i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初心与期望</a:t>
            </a:r>
            <a:endParaRPr lang="zh-CN" altLang="en-US" sz="2400" b="1" i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241357" y="6186370"/>
            <a:ext cx="3216099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altLang="zh-CN" b="1" i="1" dirty="0">
                <a:effectLst/>
                <a:latin typeface="Microsoft Yi Baiti" panose="03000500000000000000" pitchFamily="66" charset="0"/>
                <a:ea typeface="Microsoft Yi Baiti" panose="03000500000000000000" pitchFamily="66" charset="0"/>
                <a:cs typeface="Dubai Light" panose="020B0303030403030204" pitchFamily="34" charset="-78"/>
              </a:rPr>
              <a:t>Original Intention and Expectation</a:t>
            </a:r>
            <a:endParaRPr lang="en-US" altLang="zh-CN" b="1" i="1" dirty="0">
              <a:effectLst/>
              <a:latin typeface="Microsoft Yi Baiti" panose="03000500000000000000" pitchFamily="66" charset="0"/>
              <a:ea typeface="Microsoft Yi Baiti" panose="03000500000000000000" pitchFamily="66" charset="0"/>
              <a:cs typeface="Dubai Light" panose="020B0303030403030204" pitchFamily="34" charset="-78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1962" y="625475"/>
            <a:ext cx="3488572" cy="618725"/>
            <a:chOff x="4972522" y="2274338"/>
            <a:chExt cx="3488572" cy="618725"/>
          </a:xfrm>
        </p:grpSpPr>
        <p:sp>
          <p:nvSpPr>
            <p:cNvPr id="3" name="椭圆 2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04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初心与期望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9504576" y="5132625"/>
            <a:ext cx="590843" cy="59084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dirty="0">
              <a:latin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089091" y="5075719"/>
            <a:ext cx="222333" cy="22233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dirty="0">
              <a:latin typeface="思源黑体 CN Light" panose="020B0300000000000000" pitchFamily="34" charset="-122"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21748" y="1994355"/>
            <a:ext cx="7010484" cy="1923584"/>
            <a:chOff x="1521748" y="1994355"/>
            <a:chExt cx="7010484" cy="192358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2583341" y="2717146"/>
              <a:ext cx="1077580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任意多边形: 形状 11"/>
            <p:cNvSpPr/>
            <p:nvPr/>
          </p:nvSpPr>
          <p:spPr>
            <a:xfrm rot="13863918">
              <a:off x="1520879" y="1995224"/>
              <a:ext cx="1445581" cy="1443844"/>
            </a:xfrm>
            <a:custGeom>
              <a:avLst/>
              <a:gdLst>
                <a:gd name="connsiteX0" fmla="*/ 747346 w 1494692"/>
                <a:gd name="connsiteY0" fmla="*/ 0 h 1492896"/>
                <a:gd name="connsiteX1" fmla="*/ 1494692 w 1494692"/>
                <a:gd name="connsiteY1" fmla="*/ 747346 h 1492896"/>
                <a:gd name="connsiteX2" fmla="*/ 897963 w 1494692"/>
                <a:gd name="connsiteY2" fmla="*/ 1479509 h 1492896"/>
                <a:gd name="connsiteX3" fmla="*/ 765164 w 1494692"/>
                <a:gd name="connsiteY3" fmla="*/ 1492896 h 1492896"/>
                <a:gd name="connsiteX4" fmla="*/ 756706 w 1494692"/>
                <a:gd name="connsiteY4" fmla="*/ 1437478 h 1492896"/>
                <a:gd name="connsiteX5" fmla="*/ 24543 w 1494692"/>
                <a:gd name="connsiteY5" fmla="*/ 840748 h 1492896"/>
                <a:gd name="connsiteX6" fmla="*/ 6726 w 1494692"/>
                <a:gd name="connsiteY6" fmla="*/ 842544 h 1492896"/>
                <a:gd name="connsiteX7" fmla="*/ 3859 w 1494692"/>
                <a:gd name="connsiteY7" fmla="*/ 823758 h 1492896"/>
                <a:gd name="connsiteX8" fmla="*/ 0 w 1494692"/>
                <a:gd name="connsiteY8" fmla="*/ 747346 h 1492896"/>
                <a:gd name="connsiteX9" fmla="*/ 747346 w 1494692"/>
                <a:gd name="connsiteY9" fmla="*/ 0 h 149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4692" h="1492896">
                  <a:moveTo>
                    <a:pt x="747346" y="0"/>
                  </a:moveTo>
                  <a:cubicBezTo>
                    <a:pt x="1160094" y="0"/>
                    <a:pt x="1494692" y="334598"/>
                    <a:pt x="1494692" y="747346"/>
                  </a:cubicBezTo>
                  <a:cubicBezTo>
                    <a:pt x="1494692" y="1108501"/>
                    <a:pt x="1238516" y="1409822"/>
                    <a:pt x="897963" y="1479509"/>
                  </a:cubicBezTo>
                  <a:lnTo>
                    <a:pt x="765164" y="1492896"/>
                  </a:lnTo>
                  <a:lnTo>
                    <a:pt x="756706" y="1437478"/>
                  </a:lnTo>
                  <a:cubicBezTo>
                    <a:pt x="687019" y="1096925"/>
                    <a:pt x="385698" y="840748"/>
                    <a:pt x="24543" y="840748"/>
                  </a:cubicBezTo>
                  <a:lnTo>
                    <a:pt x="6726" y="842544"/>
                  </a:lnTo>
                  <a:lnTo>
                    <a:pt x="3859" y="823758"/>
                  </a:lnTo>
                  <a:cubicBezTo>
                    <a:pt x="1307" y="798634"/>
                    <a:pt x="0" y="773143"/>
                    <a:pt x="0" y="747346"/>
                  </a:cubicBezTo>
                  <a:cubicBezTo>
                    <a:pt x="0" y="334598"/>
                    <a:pt x="334598" y="0"/>
                    <a:pt x="747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dirty="0"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568973" y="2633037"/>
              <a:ext cx="168216" cy="1682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dirty="0"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Shape 1845"/>
            <p:cNvSpPr/>
            <p:nvPr/>
          </p:nvSpPr>
          <p:spPr>
            <a:xfrm>
              <a:off x="1898127" y="2367619"/>
              <a:ext cx="530454" cy="69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524" extrusionOk="0">
                  <a:moveTo>
                    <a:pt x="6130" y="0"/>
                  </a:moveTo>
                  <a:cubicBezTo>
                    <a:pt x="17514" y="0"/>
                    <a:pt x="17514" y="0"/>
                    <a:pt x="17514" y="0"/>
                  </a:cubicBezTo>
                  <a:cubicBezTo>
                    <a:pt x="18681" y="0"/>
                    <a:pt x="19265" y="223"/>
                    <a:pt x="19849" y="668"/>
                  </a:cubicBezTo>
                  <a:cubicBezTo>
                    <a:pt x="20432" y="1113"/>
                    <a:pt x="21016" y="1781"/>
                    <a:pt x="21016" y="2449"/>
                  </a:cubicBezTo>
                  <a:cubicBezTo>
                    <a:pt x="21016" y="12470"/>
                    <a:pt x="21016" y="12470"/>
                    <a:pt x="21016" y="12470"/>
                  </a:cubicBezTo>
                  <a:cubicBezTo>
                    <a:pt x="20724" y="12247"/>
                    <a:pt x="20432" y="11802"/>
                    <a:pt x="20432" y="11579"/>
                  </a:cubicBezTo>
                  <a:cubicBezTo>
                    <a:pt x="19849" y="11134"/>
                    <a:pt x="19265" y="10689"/>
                    <a:pt x="18389" y="10466"/>
                  </a:cubicBezTo>
                  <a:cubicBezTo>
                    <a:pt x="18389" y="2449"/>
                    <a:pt x="18389" y="2449"/>
                    <a:pt x="18389" y="2449"/>
                  </a:cubicBezTo>
                  <a:cubicBezTo>
                    <a:pt x="18389" y="2227"/>
                    <a:pt x="18389" y="2004"/>
                    <a:pt x="18097" y="2004"/>
                  </a:cubicBezTo>
                  <a:cubicBezTo>
                    <a:pt x="18097" y="1781"/>
                    <a:pt x="17805" y="1781"/>
                    <a:pt x="17514" y="1781"/>
                  </a:cubicBezTo>
                  <a:cubicBezTo>
                    <a:pt x="7297" y="1781"/>
                    <a:pt x="7297" y="1781"/>
                    <a:pt x="7297" y="1781"/>
                  </a:cubicBezTo>
                  <a:cubicBezTo>
                    <a:pt x="7589" y="2449"/>
                    <a:pt x="7589" y="2449"/>
                    <a:pt x="7589" y="2449"/>
                  </a:cubicBezTo>
                  <a:cubicBezTo>
                    <a:pt x="7589" y="3118"/>
                    <a:pt x="7589" y="3118"/>
                    <a:pt x="7589" y="3118"/>
                  </a:cubicBezTo>
                  <a:cubicBezTo>
                    <a:pt x="7589" y="3563"/>
                    <a:pt x="7589" y="3786"/>
                    <a:pt x="7589" y="4008"/>
                  </a:cubicBezTo>
                  <a:cubicBezTo>
                    <a:pt x="7589" y="4231"/>
                    <a:pt x="7297" y="4676"/>
                    <a:pt x="6714" y="4899"/>
                  </a:cubicBezTo>
                  <a:cubicBezTo>
                    <a:pt x="6422" y="5122"/>
                    <a:pt x="6130" y="5344"/>
                    <a:pt x="5546" y="5344"/>
                  </a:cubicBezTo>
                  <a:cubicBezTo>
                    <a:pt x="5254" y="5344"/>
                    <a:pt x="4962" y="5344"/>
                    <a:pt x="4670" y="5344"/>
                  </a:cubicBezTo>
                  <a:cubicBezTo>
                    <a:pt x="3503" y="5344"/>
                    <a:pt x="3503" y="5344"/>
                    <a:pt x="3503" y="5344"/>
                  </a:cubicBezTo>
                  <a:cubicBezTo>
                    <a:pt x="2335" y="5122"/>
                    <a:pt x="2335" y="5122"/>
                    <a:pt x="2335" y="5122"/>
                  </a:cubicBezTo>
                  <a:cubicBezTo>
                    <a:pt x="2335" y="17592"/>
                    <a:pt x="2335" y="17592"/>
                    <a:pt x="2335" y="17592"/>
                  </a:cubicBezTo>
                  <a:cubicBezTo>
                    <a:pt x="2335" y="17814"/>
                    <a:pt x="2627" y="17814"/>
                    <a:pt x="2627" y="18037"/>
                  </a:cubicBezTo>
                  <a:cubicBezTo>
                    <a:pt x="2627" y="18037"/>
                    <a:pt x="2627" y="18037"/>
                    <a:pt x="2627" y="18037"/>
                  </a:cubicBezTo>
                  <a:cubicBezTo>
                    <a:pt x="2919" y="18037"/>
                    <a:pt x="2919" y="18260"/>
                    <a:pt x="3211" y="18260"/>
                  </a:cubicBezTo>
                  <a:cubicBezTo>
                    <a:pt x="8173" y="18260"/>
                    <a:pt x="8173" y="18260"/>
                    <a:pt x="8173" y="18260"/>
                  </a:cubicBezTo>
                  <a:cubicBezTo>
                    <a:pt x="8173" y="18260"/>
                    <a:pt x="8465" y="18482"/>
                    <a:pt x="8465" y="18705"/>
                  </a:cubicBezTo>
                  <a:cubicBezTo>
                    <a:pt x="9049" y="19151"/>
                    <a:pt x="9924" y="19596"/>
                    <a:pt x="10800" y="20041"/>
                  </a:cubicBezTo>
                  <a:cubicBezTo>
                    <a:pt x="3211" y="20041"/>
                    <a:pt x="3211" y="20041"/>
                    <a:pt x="3211" y="20041"/>
                  </a:cubicBezTo>
                  <a:cubicBezTo>
                    <a:pt x="2335" y="20041"/>
                    <a:pt x="1459" y="19819"/>
                    <a:pt x="876" y="19373"/>
                  </a:cubicBezTo>
                  <a:cubicBezTo>
                    <a:pt x="876" y="19373"/>
                    <a:pt x="876" y="19373"/>
                    <a:pt x="876" y="19373"/>
                  </a:cubicBezTo>
                  <a:cubicBezTo>
                    <a:pt x="876" y="19373"/>
                    <a:pt x="876" y="19373"/>
                    <a:pt x="876" y="19373"/>
                  </a:cubicBezTo>
                  <a:cubicBezTo>
                    <a:pt x="292" y="18928"/>
                    <a:pt x="0" y="18260"/>
                    <a:pt x="0" y="17592"/>
                  </a:cubicBezTo>
                  <a:cubicBezTo>
                    <a:pt x="0" y="4454"/>
                    <a:pt x="0" y="4454"/>
                    <a:pt x="0" y="4454"/>
                  </a:cubicBezTo>
                  <a:cubicBezTo>
                    <a:pt x="0" y="4008"/>
                    <a:pt x="0" y="4008"/>
                    <a:pt x="0" y="4008"/>
                  </a:cubicBezTo>
                  <a:cubicBezTo>
                    <a:pt x="292" y="3786"/>
                    <a:pt x="292" y="3786"/>
                    <a:pt x="292" y="3786"/>
                  </a:cubicBezTo>
                  <a:cubicBezTo>
                    <a:pt x="5254" y="223"/>
                    <a:pt x="5254" y="223"/>
                    <a:pt x="5254" y="223"/>
                  </a:cubicBezTo>
                  <a:cubicBezTo>
                    <a:pt x="5546" y="0"/>
                    <a:pt x="5546" y="0"/>
                    <a:pt x="5546" y="0"/>
                  </a:cubicBezTo>
                  <a:cubicBezTo>
                    <a:pt x="6130" y="0"/>
                    <a:pt x="6130" y="0"/>
                    <a:pt x="6130" y="0"/>
                  </a:cubicBezTo>
                  <a:close/>
                  <a:moveTo>
                    <a:pt x="4962" y="11579"/>
                  </a:moveTo>
                  <a:cubicBezTo>
                    <a:pt x="4962" y="12470"/>
                    <a:pt x="4962" y="12470"/>
                    <a:pt x="4962" y="12470"/>
                  </a:cubicBezTo>
                  <a:cubicBezTo>
                    <a:pt x="7881" y="12470"/>
                    <a:pt x="7881" y="12470"/>
                    <a:pt x="7881" y="12470"/>
                  </a:cubicBezTo>
                  <a:cubicBezTo>
                    <a:pt x="7881" y="11579"/>
                    <a:pt x="7881" y="11579"/>
                    <a:pt x="7881" y="11579"/>
                  </a:cubicBezTo>
                  <a:cubicBezTo>
                    <a:pt x="4962" y="11579"/>
                    <a:pt x="4962" y="11579"/>
                    <a:pt x="4962" y="11579"/>
                  </a:cubicBezTo>
                  <a:close/>
                  <a:moveTo>
                    <a:pt x="4962" y="8907"/>
                  </a:moveTo>
                  <a:cubicBezTo>
                    <a:pt x="4962" y="9798"/>
                    <a:pt x="4962" y="9798"/>
                    <a:pt x="4962" y="9798"/>
                  </a:cubicBezTo>
                  <a:cubicBezTo>
                    <a:pt x="16346" y="9798"/>
                    <a:pt x="16346" y="9798"/>
                    <a:pt x="16346" y="9798"/>
                  </a:cubicBezTo>
                  <a:cubicBezTo>
                    <a:pt x="16346" y="8907"/>
                    <a:pt x="16346" y="8907"/>
                    <a:pt x="16346" y="8907"/>
                  </a:cubicBezTo>
                  <a:cubicBezTo>
                    <a:pt x="4962" y="8907"/>
                    <a:pt x="4962" y="8907"/>
                    <a:pt x="4962" y="8907"/>
                  </a:cubicBezTo>
                  <a:close/>
                  <a:moveTo>
                    <a:pt x="4962" y="6235"/>
                  </a:moveTo>
                  <a:cubicBezTo>
                    <a:pt x="4962" y="7348"/>
                    <a:pt x="4962" y="7348"/>
                    <a:pt x="4962" y="7348"/>
                  </a:cubicBezTo>
                  <a:cubicBezTo>
                    <a:pt x="16346" y="7348"/>
                    <a:pt x="16346" y="7348"/>
                    <a:pt x="16346" y="7348"/>
                  </a:cubicBezTo>
                  <a:cubicBezTo>
                    <a:pt x="16346" y="6235"/>
                    <a:pt x="16346" y="6235"/>
                    <a:pt x="16346" y="6235"/>
                  </a:cubicBezTo>
                  <a:cubicBezTo>
                    <a:pt x="4962" y="6235"/>
                    <a:pt x="4962" y="6235"/>
                    <a:pt x="4962" y="6235"/>
                  </a:cubicBezTo>
                  <a:close/>
                  <a:moveTo>
                    <a:pt x="9924" y="3786"/>
                  </a:moveTo>
                  <a:cubicBezTo>
                    <a:pt x="9924" y="4899"/>
                    <a:pt x="9924" y="4899"/>
                    <a:pt x="9924" y="4899"/>
                  </a:cubicBezTo>
                  <a:cubicBezTo>
                    <a:pt x="16346" y="4899"/>
                    <a:pt x="16346" y="4899"/>
                    <a:pt x="16346" y="4899"/>
                  </a:cubicBezTo>
                  <a:cubicBezTo>
                    <a:pt x="16346" y="3786"/>
                    <a:pt x="16346" y="3786"/>
                    <a:pt x="16346" y="3786"/>
                  </a:cubicBezTo>
                  <a:cubicBezTo>
                    <a:pt x="9924" y="3786"/>
                    <a:pt x="9924" y="3786"/>
                    <a:pt x="9924" y="3786"/>
                  </a:cubicBezTo>
                  <a:close/>
                  <a:moveTo>
                    <a:pt x="11968" y="15365"/>
                  </a:moveTo>
                  <a:cubicBezTo>
                    <a:pt x="12551" y="14252"/>
                    <a:pt x="14011" y="13584"/>
                    <a:pt x="16054" y="13361"/>
                  </a:cubicBezTo>
                  <a:cubicBezTo>
                    <a:pt x="14011" y="12470"/>
                    <a:pt x="11384" y="13806"/>
                    <a:pt x="11968" y="15365"/>
                  </a:cubicBezTo>
                  <a:close/>
                  <a:moveTo>
                    <a:pt x="11092" y="12025"/>
                  </a:moveTo>
                  <a:cubicBezTo>
                    <a:pt x="9924" y="12693"/>
                    <a:pt x="9341" y="13584"/>
                    <a:pt x="9049" y="14697"/>
                  </a:cubicBezTo>
                  <a:cubicBezTo>
                    <a:pt x="9049" y="15588"/>
                    <a:pt x="9341" y="16701"/>
                    <a:pt x="10216" y="17592"/>
                  </a:cubicBezTo>
                  <a:cubicBezTo>
                    <a:pt x="11092" y="18482"/>
                    <a:pt x="12551" y="19151"/>
                    <a:pt x="13719" y="19151"/>
                  </a:cubicBezTo>
                  <a:cubicBezTo>
                    <a:pt x="14886" y="19373"/>
                    <a:pt x="16054" y="19151"/>
                    <a:pt x="16930" y="18705"/>
                  </a:cubicBezTo>
                  <a:cubicBezTo>
                    <a:pt x="16930" y="18928"/>
                    <a:pt x="16930" y="19151"/>
                    <a:pt x="17222" y="19373"/>
                  </a:cubicBezTo>
                  <a:cubicBezTo>
                    <a:pt x="18973" y="21155"/>
                    <a:pt x="18973" y="21155"/>
                    <a:pt x="18973" y="21155"/>
                  </a:cubicBezTo>
                  <a:cubicBezTo>
                    <a:pt x="19557" y="21600"/>
                    <a:pt x="20141" y="21600"/>
                    <a:pt x="20724" y="21377"/>
                  </a:cubicBezTo>
                  <a:cubicBezTo>
                    <a:pt x="20724" y="21377"/>
                    <a:pt x="20724" y="21377"/>
                    <a:pt x="20724" y="21377"/>
                  </a:cubicBezTo>
                  <a:cubicBezTo>
                    <a:pt x="21308" y="20932"/>
                    <a:pt x="21600" y="20264"/>
                    <a:pt x="21016" y="20041"/>
                  </a:cubicBezTo>
                  <a:cubicBezTo>
                    <a:pt x="19265" y="18260"/>
                    <a:pt x="19265" y="18260"/>
                    <a:pt x="19265" y="18260"/>
                  </a:cubicBezTo>
                  <a:cubicBezTo>
                    <a:pt x="18973" y="18037"/>
                    <a:pt x="18681" y="17814"/>
                    <a:pt x="18389" y="17814"/>
                  </a:cubicBezTo>
                  <a:cubicBezTo>
                    <a:pt x="19265" y="17146"/>
                    <a:pt x="19557" y="16478"/>
                    <a:pt x="19849" y="15588"/>
                  </a:cubicBezTo>
                  <a:cubicBezTo>
                    <a:pt x="19849" y="14697"/>
                    <a:pt x="19557" y="13584"/>
                    <a:pt x="18681" y="12693"/>
                  </a:cubicBezTo>
                  <a:cubicBezTo>
                    <a:pt x="17805" y="11802"/>
                    <a:pt x="16346" y="11134"/>
                    <a:pt x="15178" y="11134"/>
                  </a:cubicBezTo>
                  <a:cubicBezTo>
                    <a:pt x="13719" y="10911"/>
                    <a:pt x="12259" y="11134"/>
                    <a:pt x="11092" y="12025"/>
                  </a:cubicBezTo>
                  <a:close/>
                  <a:moveTo>
                    <a:pt x="14886" y="12470"/>
                  </a:moveTo>
                  <a:cubicBezTo>
                    <a:pt x="14011" y="12470"/>
                    <a:pt x="13135" y="12470"/>
                    <a:pt x="12259" y="12915"/>
                  </a:cubicBezTo>
                  <a:cubicBezTo>
                    <a:pt x="11384" y="13584"/>
                    <a:pt x="11092" y="14029"/>
                    <a:pt x="10800" y="14920"/>
                  </a:cubicBezTo>
                  <a:cubicBezTo>
                    <a:pt x="10800" y="15588"/>
                    <a:pt x="11092" y="16256"/>
                    <a:pt x="11676" y="16924"/>
                  </a:cubicBezTo>
                  <a:cubicBezTo>
                    <a:pt x="12259" y="17369"/>
                    <a:pt x="13135" y="17814"/>
                    <a:pt x="14011" y="17814"/>
                  </a:cubicBezTo>
                  <a:cubicBezTo>
                    <a:pt x="14886" y="17814"/>
                    <a:pt x="15762" y="17814"/>
                    <a:pt x="16638" y="17369"/>
                  </a:cubicBezTo>
                  <a:cubicBezTo>
                    <a:pt x="17514" y="16924"/>
                    <a:pt x="17805" y="16256"/>
                    <a:pt x="17805" y="15365"/>
                  </a:cubicBezTo>
                  <a:cubicBezTo>
                    <a:pt x="18097" y="14697"/>
                    <a:pt x="17805" y="14029"/>
                    <a:pt x="17222" y="13584"/>
                  </a:cubicBezTo>
                  <a:cubicBezTo>
                    <a:pt x="16638" y="12915"/>
                    <a:pt x="15762" y="12470"/>
                    <a:pt x="14886" y="12470"/>
                  </a:cubicBezTo>
                  <a:close/>
                  <a:moveTo>
                    <a:pt x="6130" y="2004"/>
                  </a:moveTo>
                  <a:cubicBezTo>
                    <a:pt x="3211" y="4231"/>
                    <a:pt x="3211" y="4231"/>
                    <a:pt x="3211" y="4231"/>
                  </a:cubicBezTo>
                  <a:cubicBezTo>
                    <a:pt x="3795" y="4231"/>
                    <a:pt x="3795" y="4231"/>
                    <a:pt x="3795" y="4231"/>
                  </a:cubicBezTo>
                  <a:cubicBezTo>
                    <a:pt x="4962" y="4454"/>
                    <a:pt x="4962" y="4454"/>
                    <a:pt x="4962" y="4454"/>
                  </a:cubicBezTo>
                  <a:cubicBezTo>
                    <a:pt x="4962" y="4454"/>
                    <a:pt x="4962" y="4454"/>
                    <a:pt x="4962" y="4454"/>
                  </a:cubicBezTo>
                  <a:cubicBezTo>
                    <a:pt x="4962" y="4454"/>
                    <a:pt x="4962" y="4454"/>
                    <a:pt x="4962" y="4454"/>
                  </a:cubicBezTo>
                  <a:cubicBezTo>
                    <a:pt x="4962" y="4454"/>
                    <a:pt x="5254" y="4454"/>
                    <a:pt x="5254" y="4454"/>
                  </a:cubicBezTo>
                  <a:cubicBezTo>
                    <a:pt x="5546" y="4454"/>
                    <a:pt x="5838" y="4231"/>
                    <a:pt x="6130" y="4231"/>
                  </a:cubicBezTo>
                  <a:cubicBezTo>
                    <a:pt x="6130" y="4008"/>
                    <a:pt x="6422" y="3786"/>
                    <a:pt x="6422" y="3786"/>
                  </a:cubicBezTo>
                  <a:cubicBezTo>
                    <a:pt x="6422" y="3563"/>
                    <a:pt x="6422" y="3563"/>
                    <a:pt x="6422" y="3340"/>
                  </a:cubicBezTo>
                  <a:cubicBezTo>
                    <a:pt x="6422" y="3340"/>
                    <a:pt x="6422" y="3340"/>
                    <a:pt x="6422" y="3340"/>
                  </a:cubicBezTo>
                  <a:cubicBezTo>
                    <a:pt x="6422" y="3340"/>
                    <a:pt x="6422" y="3340"/>
                    <a:pt x="6422" y="3340"/>
                  </a:cubicBezTo>
                  <a:cubicBezTo>
                    <a:pt x="6130" y="2449"/>
                    <a:pt x="6130" y="2449"/>
                    <a:pt x="6130" y="2449"/>
                  </a:cubicBezTo>
                  <a:lnTo>
                    <a:pt x="6130" y="200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45719" rIns="45719" numCol="1"/>
            <a:lstStyle/>
            <a:p>
              <a:pPr marL="0" marR="0" lvl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D7D7D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795361" y="2220295"/>
              <a:ext cx="2453039" cy="455359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="1" i="0" dirty="0">
                  <a:effectLst/>
                  <a:latin typeface="Inter"/>
                </a:rPr>
                <a:t>搭建美食交流平台</a:t>
              </a:r>
              <a:endParaRPr lang="zh-CN" sz="2000" i="1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798103" y="2594500"/>
              <a:ext cx="4734129" cy="1323439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 algn="l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b="0" i="0" dirty="0">
                  <a:effectLst/>
                  <a:latin typeface="Inter"/>
                </a:rPr>
                <a:t>美食不仅仅是满足口腹之欲，更是一种文化和社交的载体。在校园中，同学们对美食有着各自独特的见解和体验，我们希望这个平台能够成为同学们分享美食体验、交流美食心得的场所，促进同学之间的交流和互动，形成一种独特的校园美食文化氛围。</a:t>
              </a:r>
              <a:endParaRPr lang="zh-CN" altLang="en-US" sz="1600" b="0" i="0" dirty="0">
                <a:effectLst/>
                <a:latin typeface="Inter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28266" y="4112886"/>
            <a:ext cx="7003558" cy="1687250"/>
            <a:chOff x="1528266" y="4112886"/>
            <a:chExt cx="7003558" cy="168725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2589859" y="4835677"/>
              <a:ext cx="1077580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任意多边形: 形状 18"/>
            <p:cNvSpPr/>
            <p:nvPr/>
          </p:nvSpPr>
          <p:spPr>
            <a:xfrm rot="13863918">
              <a:off x="1527397" y="4113755"/>
              <a:ext cx="1445581" cy="1443844"/>
            </a:xfrm>
            <a:custGeom>
              <a:avLst/>
              <a:gdLst>
                <a:gd name="connsiteX0" fmla="*/ 747346 w 1494692"/>
                <a:gd name="connsiteY0" fmla="*/ 0 h 1492896"/>
                <a:gd name="connsiteX1" fmla="*/ 1494692 w 1494692"/>
                <a:gd name="connsiteY1" fmla="*/ 747346 h 1492896"/>
                <a:gd name="connsiteX2" fmla="*/ 897963 w 1494692"/>
                <a:gd name="connsiteY2" fmla="*/ 1479509 h 1492896"/>
                <a:gd name="connsiteX3" fmla="*/ 765164 w 1494692"/>
                <a:gd name="connsiteY3" fmla="*/ 1492896 h 1492896"/>
                <a:gd name="connsiteX4" fmla="*/ 756706 w 1494692"/>
                <a:gd name="connsiteY4" fmla="*/ 1437478 h 1492896"/>
                <a:gd name="connsiteX5" fmla="*/ 24543 w 1494692"/>
                <a:gd name="connsiteY5" fmla="*/ 840748 h 1492896"/>
                <a:gd name="connsiteX6" fmla="*/ 6726 w 1494692"/>
                <a:gd name="connsiteY6" fmla="*/ 842544 h 1492896"/>
                <a:gd name="connsiteX7" fmla="*/ 3859 w 1494692"/>
                <a:gd name="connsiteY7" fmla="*/ 823758 h 1492896"/>
                <a:gd name="connsiteX8" fmla="*/ 0 w 1494692"/>
                <a:gd name="connsiteY8" fmla="*/ 747346 h 1492896"/>
                <a:gd name="connsiteX9" fmla="*/ 747346 w 1494692"/>
                <a:gd name="connsiteY9" fmla="*/ 0 h 149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4692" h="1492896">
                  <a:moveTo>
                    <a:pt x="747346" y="0"/>
                  </a:moveTo>
                  <a:cubicBezTo>
                    <a:pt x="1160094" y="0"/>
                    <a:pt x="1494692" y="334598"/>
                    <a:pt x="1494692" y="747346"/>
                  </a:cubicBezTo>
                  <a:cubicBezTo>
                    <a:pt x="1494692" y="1108501"/>
                    <a:pt x="1238516" y="1409822"/>
                    <a:pt x="897963" y="1479509"/>
                  </a:cubicBezTo>
                  <a:lnTo>
                    <a:pt x="765164" y="1492896"/>
                  </a:lnTo>
                  <a:lnTo>
                    <a:pt x="756706" y="1437478"/>
                  </a:lnTo>
                  <a:cubicBezTo>
                    <a:pt x="687019" y="1096925"/>
                    <a:pt x="385698" y="840748"/>
                    <a:pt x="24543" y="840748"/>
                  </a:cubicBezTo>
                  <a:lnTo>
                    <a:pt x="6726" y="842544"/>
                  </a:lnTo>
                  <a:lnTo>
                    <a:pt x="3859" y="823758"/>
                  </a:lnTo>
                  <a:cubicBezTo>
                    <a:pt x="1307" y="798634"/>
                    <a:pt x="0" y="773143"/>
                    <a:pt x="0" y="747346"/>
                  </a:cubicBezTo>
                  <a:cubicBezTo>
                    <a:pt x="0" y="334598"/>
                    <a:pt x="334598" y="0"/>
                    <a:pt x="747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dirty="0"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575491" y="4751568"/>
              <a:ext cx="168216" cy="1682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dirty="0"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1" name="Shape 1844"/>
            <p:cNvSpPr/>
            <p:nvPr/>
          </p:nvSpPr>
          <p:spPr>
            <a:xfrm>
              <a:off x="1822259" y="4494430"/>
              <a:ext cx="644899" cy="682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491" y="7130"/>
                  </a:moveTo>
                  <a:cubicBezTo>
                    <a:pt x="2672" y="7130"/>
                    <a:pt x="2672" y="7130"/>
                    <a:pt x="2672" y="7130"/>
                  </a:cubicBezTo>
                  <a:cubicBezTo>
                    <a:pt x="2672" y="10066"/>
                    <a:pt x="2672" y="10066"/>
                    <a:pt x="2672" y="10066"/>
                  </a:cubicBezTo>
                  <a:cubicBezTo>
                    <a:pt x="2891" y="10066"/>
                    <a:pt x="2891" y="10066"/>
                    <a:pt x="2891" y="10066"/>
                  </a:cubicBezTo>
                  <a:cubicBezTo>
                    <a:pt x="3109" y="10066"/>
                    <a:pt x="3109" y="10066"/>
                    <a:pt x="3109" y="10066"/>
                  </a:cubicBezTo>
                  <a:cubicBezTo>
                    <a:pt x="3109" y="419"/>
                    <a:pt x="3109" y="419"/>
                    <a:pt x="3109" y="419"/>
                  </a:cubicBezTo>
                  <a:cubicBezTo>
                    <a:pt x="3109" y="0"/>
                    <a:pt x="3109" y="0"/>
                    <a:pt x="3109" y="0"/>
                  </a:cubicBezTo>
                  <a:cubicBezTo>
                    <a:pt x="3763" y="0"/>
                    <a:pt x="3763" y="0"/>
                    <a:pt x="3763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236" y="0"/>
                    <a:pt x="14236" y="0"/>
                    <a:pt x="14236" y="0"/>
                  </a:cubicBezTo>
                  <a:cubicBezTo>
                    <a:pt x="17945" y="1887"/>
                    <a:pt x="17945" y="1887"/>
                    <a:pt x="17945" y="1887"/>
                  </a:cubicBezTo>
                  <a:cubicBezTo>
                    <a:pt x="18163" y="2097"/>
                    <a:pt x="18163" y="2097"/>
                    <a:pt x="18163" y="2097"/>
                  </a:cubicBezTo>
                  <a:cubicBezTo>
                    <a:pt x="18163" y="2307"/>
                    <a:pt x="18163" y="2307"/>
                    <a:pt x="18163" y="2307"/>
                  </a:cubicBezTo>
                  <a:cubicBezTo>
                    <a:pt x="18163" y="10066"/>
                    <a:pt x="18163" y="10066"/>
                    <a:pt x="18163" y="10066"/>
                  </a:cubicBezTo>
                  <a:cubicBezTo>
                    <a:pt x="18381" y="10066"/>
                    <a:pt x="18381" y="10066"/>
                    <a:pt x="18381" y="10066"/>
                  </a:cubicBezTo>
                  <a:cubicBezTo>
                    <a:pt x="18818" y="10066"/>
                    <a:pt x="18818" y="10066"/>
                    <a:pt x="18818" y="10066"/>
                  </a:cubicBezTo>
                  <a:cubicBezTo>
                    <a:pt x="18818" y="7130"/>
                    <a:pt x="18818" y="7130"/>
                    <a:pt x="18818" y="7130"/>
                  </a:cubicBezTo>
                  <a:cubicBezTo>
                    <a:pt x="20781" y="7130"/>
                    <a:pt x="20781" y="7130"/>
                    <a:pt x="20781" y="7130"/>
                  </a:cubicBezTo>
                  <a:cubicBezTo>
                    <a:pt x="21436" y="10485"/>
                    <a:pt x="21436" y="14050"/>
                    <a:pt x="20781" y="17406"/>
                  </a:cubicBezTo>
                  <a:cubicBezTo>
                    <a:pt x="18163" y="17406"/>
                    <a:pt x="18163" y="17406"/>
                    <a:pt x="18163" y="17406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3109" y="21600"/>
                    <a:pt x="3109" y="21600"/>
                    <a:pt x="3109" y="21600"/>
                  </a:cubicBezTo>
                  <a:cubicBezTo>
                    <a:pt x="3109" y="17406"/>
                    <a:pt x="3109" y="17406"/>
                    <a:pt x="3109" y="17406"/>
                  </a:cubicBezTo>
                  <a:cubicBezTo>
                    <a:pt x="491" y="17406"/>
                    <a:pt x="491" y="17406"/>
                    <a:pt x="491" y="17406"/>
                  </a:cubicBezTo>
                  <a:cubicBezTo>
                    <a:pt x="-164" y="14050"/>
                    <a:pt x="-164" y="10695"/>
                    <a:pt x="491" y="7130"/>
                  </a:cubicBezTo>
                  <a:close/>
                  <a:moveTo>
                    <a:pt x="4636" y="10066"/>
                  </a:moveTo>
                  <a:cubicBezTo>
                    <a:pt x="16854" y="10066"/>
                    <a:pt x="16854" y="10066"/>
                    <a:pt x="16854" y="10066"/>
                  </a:cubicBezTo>
                  <a:cubicBezTo>
                    <a:pt x="16854" y="3355"/>
                    <a:pt x="16854" y="3355"/>
                    <a:pt x="16854" y="3355"/>
                  </a:cubicBezTo>
                  <a:cubicBezTo>
                    <a:pt x="14236" y="3355"/>
                    <a:pt x="14236" y="3355"/>
                    <a:pt x="14236" y="3355"/>
                  </a:cubicBezTo>
                  <a:cubicBezTo>
                    <a:pt x="14018" y="3355"/>
                    <a:pt x="14018" y="3355"/>
                    <a:pt x="14018" y="3355"/>
                  </a:cubicBezTo>
                  <a:cubicBezTo>
                    <a:pt x="13800" y="2936"/>
                    <a:pt x="13800" y="2936"/>
                    <a:pt x="13800" y="2936"/>
                  </a:cubicBezTo>
                  <a:cubicBezTo>
                    <a:pt x="13581" y="1468"/>
                    <a:pt x="13581" y="1468"/>
                    <a:pt x="13581" y="1468"/>
                  </a:cubicBezTo>
                  <a:cubicBezTo>
                    <a:pt x="4636" y="1468"/>
                    <a:pt x="4636" y="1468"/>
                    <a:pt x="4636" y="1468"/>
                  </a:cubicBezTo>
                  <a:cubicBezTo>
                    <a:pt x="4636" y="10066"/>
                    <a:pt x="4636" y="10066"/>
                    <a:pt x="4636" y="10066"/>
                  </a:cubicBezTo>
                  <a:close/>
                  <a:moveTo>
                    <a:pt x="16636" y="15309"/>
                  </a:moveTo>
                  <a:cubicBezTo>
                    <a:pt x="4636" y="15309"/>
                    <a:pt x="4636" y="15309"/>
                    <a:pt x="4636" y="15309"/>
                  </a:cubicBezTo>
                  <a:cubicBezTo>
                    <a:pt x="4636" y="20132"/>
                    <a:pt x="4636" y="20132"/>
                    <a:pt x="4636" y="20132"/>
                  </a:cubicBezTo>
                  <a:cubicBezTo>
                    <a:pt x="16636" y="20132"/>
                    <a:pt x="16636" y="20132"/>
                    <a:pt x="16636" y="20132"/>
                  </a:cubicBezTo>
                  <a:cubicBezTo>
                    <a:pt x="16636" y="15309"/>
                    <a:pt x="16636" y="15309"/>
                    <a:pt x="16636" y="15309"/>
                  </a:cubicBezTo>
                  <a:close/>
                  <a:moveTo>
                    <a:pt x="5945" y="3355"/>
                  </a:moveTo>
                  <a:cubicBezTo>
                    <a:pt x="5945" y="4194"/>
                    <a:pt x="5945" y="4194"/>
                    <a:pt x="5945" y="4194"/>
                  </a:cubicBezTo>
                  <a:cubicBezTo>
                    <a:pt x="12491" y="4194"/>
                    <a:pt x="12491" y="4194"/>
                    <a:pt x="12491" y="4194"/>
                  </a:cubicBezTo>
                  <a:cubicBezTo>
                    <a:pt x="12491" y="3355"/>
                    <a:pt x="12491" y="3355"/>
                    <a:pt x="12491" y="3355"/>
                  </a:cubicBezTo>
                  <a:cubicBezTo>
                    <a:pt x="5945" y="3355"/>
                    <a:pt x="5945" y="3355"/>
                    <a:pt x="5945" y="3355"/>
                  </a:cubicBezTo>
                  <a:close/>
                  <a:moveTo>
                    <a:pt x="5945" y="6920"/>
                  </a:moveTo>
                  <a:cubicBezTo>
                    <a:pt x="5945" y="7759"/>
                    <a:pt x="5945" y="7759"/>
                    <a:pt x="5945" y="7759"/>
                  </a:cubicBezTo>
                  <a:cubicBezTo>
                    <a:pt x="15327" y="7759"/>
                    <a:pt x="15327" y="7759"/>
                    <a:pt x="15327" y="7759"/>
                  </a:cubicBezTo>
                  <a:cubicBezTo>
                    <a:pt x="15327" y="6920"/>
                    <a:pt x="15327" y="6920"/>
                    <a:pt x="15327" y="6920"/>
                  </a:cubicBezTo>
                  <a:cubicBezTo>
                    <a:pt x="5945" y="6920"/>
                    <a:pt x="5945" y="6920"/>
                    <a:pt x="5945" y="6920"/>
                  </a:cubicBezTo>
                  <a:close/>
                  <a:moveTo>
                    <a:pt x="5945" y="5033"/>
                  </a:moveTo>
                  <a:cubicBezTo>
                    <a:pt x="5945" y="5872"/>
                    <a:pt x="5945" y="5872"/>
                    <a:pt x="5945" y="5872"/>
                  </a:cubicBezTo>
                  <a:cubicBezTo>
                    <a:pt x="15327" y="5872"/>
                    <a:pt x="15327" y="5872"/>
                    <a:pt x="15327" y="5872"/>
                  </a:cubicBezTo>
                  <a:cubicBezTo>
                    <a:pt x="15327" y="5033"/>
                    <a:pt x="15327" y="5033"/>
                    <a:pt x="15327" y="5033"/>
                  </a:cubicBezTo>
                  <a:cubicBezTo>
                    <a:pt x="5945" y="5033"/>
                    <a:pt x="5945" y="5033"/>
                    <a:pt x="5945" y="5033"/>
                  </a:cubicBezTo>
                  <a:close/>
                  <a:moveTo>
                    <a:pt x="14454" y="1678"/>
                  </a:moveTo>
                  <a:cubicBezTo>
                    <a:pt x="14454" y="2726"/>
                    <a:pt x="14454" y="2726"/>
                    <a:pt x="14454" y="2726"/>
                  </a:cubicBezTo>
                  <a:cubicBezTo>
                    <a:pt x="16200" y="2726"/>
                    <a:pt x="16200" y="2726"/>
                    <a:pt x="16200" y="2726"/>
                  </a:cubicBezTo>
                  <a:cubicBezTo>
                    <a:pt x="14454" y="1678"/>
                    <a:pt x="14454" y="1678"/>
                    <a:pt x="14454" y="1678"/>
                  </a:cubicBezTo>
                  <a:close/>
                  <a:moveTo>
                    <a:pt x="16418" y="11744"/>
                  </a:moveTo>
                  <a:cubicBezTo>
                    <a:pt x="16418" y="12583"/>
                    <a:pt x="16418" y="12583"/>
                    <a:pt x="16418" y="12583"/>
                  </a:cubicBezTo>
                  <a:cubicBezTo>
                    <a:pt x="17072" y="12583"/>
                    <a:pt x="17072" y="12583"/>
                    <a:pt x="17072" y="12583"/>
                  </a:cubicBezTo>
                  <a:cubicBezTo>
                    <a:pt x="18163" y="12583"/>
                    <a:pt x="18163" y="12583"/>
                    <a:pt x="18163" y="12583"/>
                  </a:cubicBezTo>
                  <a:cubicBezTo>
                    <a:pt x="18818" y="12583"/>
                    <a:pt x="18818" y="12583"/>
                    <a:pt x="18818" y="12583"/>
                  </a:cubicBezTo>
                  <a:cubicBezTo>
                    <a:pt x="18818" y="11744"/>
                    <a:pt x="18818" y="11744"/>
                    <a:pt x="18818" y="11744"/>
                  </a:cubicBezTo>
                  <a:cubicBezTo>
                    <a:pt x="18163" y="11744"/>
                    <a:pt x="18163" y="11744"/>
                    <a:pt x="18163" y="11744"/>
                  </a:cubicBezTo>
                  <a:cubicBezTo>
                    <a:pt x="17072" y="11744"/>
                    <a:pt x="17072" y="11744"/>
                    <a:pt x="17072" y="11744"/>
                  </a:cubicBezTo>
                  <a:lnTo>
                    <a:pt x="16418" y="117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45719" rIns="45719" numCol="1"/>
            <a:lstStyle/>
            <a:p>
              <a:pPr marL="0" marR="0" lvl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D7D7D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794953" y="4348713"/>
              <a:ext cx="2453039" cy="447174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="1" i="0" dirty="0">
                  <a:effectLst/>
                  <a:latin typeface="Inter"/>
                </a:rPr>
                <a:t>优化校园餐饮服务</a:t>
              </a:r>
              <a:endParaRPr lang="zh-CN" sz="2000" i="1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797695" y="4722918"/>
              <a:ext cx="4734129" cy="1077218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 algn="l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b="0" i="0" dirty="0">
                  <a:effectLst/>
                  <a:latin typeface="Inter"/>
                </a:rPr>
                <a:t>我们期望这个系统能够为学校的餐饮服务提供有价值的数据和反馈。通过同学们在平台上对菜品的评价和建议，学校食堂可以了解到同学们的需求和喜好，进而对菜品和服务进行优化和改进。</a:t>
              </a:r>
              <a:endParaRPr lang="zh-CN" altLang="en-US" sz="1600" b="0" i="0" dirty="0">
                <a:effectLst/>
                <a:latin typeface="Inter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42111" y="2407534"/>
            <a:ext cx="9507778" cy="83099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感谢</a:t>
            </a: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倾听！</a:t>
            </a:r>
            <a:endParaRPr 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58680" y="3439886"/>
            <a:ext cx="6094070" cy="27699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</a:rPr>
              <a:t>Thank You For Your Listening</a:t>
            </a:r>
            <a:endParaRPr lang="en-US" altLang="zh-CN" sz="12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27524" y="4267030"/>
            <a:ext cx="3690761" cy="24622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Light" panose="020B0300000000000000" pitchFamily="34" charset="-122"/>
                <a:cs typeface="+mn-ea"/>
                <a:sym typeface="+mn-lt"/>
              </a:rPr>
              <a:t>答辩人：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Light" panose="020B0300000000000000" pitchFamily="34" charset="-122"/>
                <a:cs typeface="+mn-ea"/>
                <a:sym typeface="+mn-lt"/>
              </a:rPr>
              <a:t>郑亦航 辛昌昊 黄佳媛</a:t>
            </a:r>
            <a:endParaRPr lang="zh-CN" sz="1600" dirty="0">
              <a:solidFill>
                <a:prstClr val="black">
                  <a:lumMod val="75000"/>
                  <a:lumOff val="25000"/>
                </a:prstClr>
              </a:solidFill>
              <a:latin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1" name="Shape 1875"/>
          <p:cNvSpPr/>
          <p:nvPr/>
        </p:nvSpPr>
        <p:spPr>
          <a:xfrm>
            <a:off x="4257116" y="4248623"/>
            <a:ext cx="333645" cy="256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62" y="11880"/>
                </a:moveTo>
                <a:cubicBezTo>
                  <a:pt x="2700" y="19710"/>
                  <a:pt x="2700" y="19710"/>
                  <a:pt x="2700" y="19710"/>
                </a:cubicBezTo>
                <a:cubicBezTo>
                  <a:pt x="6854" y="19710"/>
                  <a:pt x="6854" y="19710"/>
                  <a:pt x="6854" y="19710"/>
                </a:cubicBezTo>
                <a:cubicBezTo>
                  <a:pt x="7892" y="21060"/>
                  <a:pt x="9138" y="21600"/>
                  <a:pt x="10592" y="21600"/>
                </a:cubicBezTo>
                <a:cubicBezTo>
                  <a:pt x="12046" y="21600"/>
                  <a:pt x="13292" y="21060"/>
                  <a:pt x="14331" y="19710"/>
                </a:cubicBezTo>
                <a:cubicBezTo>
                  <a:pt x="18069" y="19710"/>
                  <a:pt x="18069" y="19710"/>
                  <a:pt x="18069" y="19710"/>
                </a:cubicBezTo>
                <a:cubicBezTo>
                  <a:pt x="16823" y="11880"/>
                  <a:pt x="16823" y="11880"/>
                  <a:pt x="16823" y="11880"/>
                </a:cubicBezTo>
                <a:cubicBezTo>
                  <a:pt x="17862" y="11880"/>
                  <a:pt x="17862" y="11880"/>
                  <a:pt x="17862" y="11880"/>
                </a:cubicBezTo>
                <a:cubicBezTo>
                  <a:pt x="17862" y="7560"/>
                  <a:pt x="17862" y="7560"/>
                  <a:pt x="17862" y="7560"/>
                </a:cubicBezTo>
                <a:cubicBezTo>
                  <a:pt x="20146" y="6750"/>
                  <a:pt x="20146" y="6750"/>
                  <a:pt x="20146" y="6750"/>
                </a:cubicBezTo>
                <a:cubicBezTo>
                  <a:pt x="20146" y="9180"/>
                  <a:pt x="20146" y="9180"/>
                  <a:pt x="20146" y="9180"/>
                </a:cubicBezTo>
                <a:cubicBezTo>
                  <a:pt x="19731" y="13770"/>
                  <a:pt x="19731" y="13770"/>
                  <a:pt x="19731" y="13770"/>
                </a:cubicBezTo>
                <a:cubicBezTo>
                  <a:pt x="21392" y="13770"/>
                  <a:pt x="21392" y="13770"/>
                  <a:pt x="21392" y="13770"/>
                </a:cubicBezTo>
                <a:cubicBezTo>
                  <a:pt x="20977" y="9180"/>
                  <a:pt x="20977" y="9180"/>
                  <a:pt x="20977" y="9180"/>
                </a:cubicBezTo>
                <a:cubicBezTo>
                  <a:pt x="20977" y="6210"/>
                  <a:pt x="20977" y="6210"/>
                  <a:pt x="20977" y="6210"/>
                </a:cubicBezTo>
                <a:cubicBezTo>
                  <a:pt x="21600" y="5940"/>
                  <a:pt x="21600" y="5940"/>
                  <a:pt x="21600" y="5940"/>
                </a:cubicBezTo>
                <a:cubicBezTo>
                  <a:pt x="21600" y="4050"/>
                  <a:pt x="21600" y="4050"/>
                  <a:pt x="21600" y="405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0" y="4050"/>
                  <a:pt x="0" y="4050"/>
                  <a:pt x="0" y="4050"/>
                </a:cubicBezTo>
                <a:cubicBezTo>
                  <a:pt x="0" y="5940"/>
                  <a:pt x="0" y="5940"/>
                  <a:pt x="0" y="5940"/>
                </a:cubicBezTo>
                <a:cubicBezTo>
                  <a:pt x="3946" y="7560"/>
                  <a:pt x="3946" y="7560"/>
                  <a:pt x="3946" y="7560"/>
                </a:cubicBezTo>
                <a:cubicBezTo>
                  <a:pt x="3946" y="11880"/>
                  <a:pt x="3946" y="11880"/>
                  <a:pt x="3946" y="11880"/>
                </a:cubicBezTo>
                <a:cubicBezTo>
                  <a:pt x="4362" y="11880"/>
                  <a:pt x="4362" y="11880"/>
                  <a:pt x="4362" y="11880"/>
                </a:cubicBezTo>
                <a:close/>
                <a:moveTo>
                  <a:pt x="14746" y="11880"/>
                </a:moveTo>
                <a:cubicBezTo>
                  <a:pt x="14954" y="12420"/>
                  <a:pt x="14954" y="12690"/>
                  <a:pt x="14954" y="12960"/>
                </a:cubicBezTo>
                <a:cubicBezTo>
                  <a:pt x="14954" y="14850"/>
                  <a:pt x="14331" y="16470"/>
                  <a:pt x="13500" y="17820"/>
                </a:cubicBezTo>
                <a:cubicBezTo>
                  <a:pt x="12877" y="18900"/>
                  <a:pt x="11838" y="19710"/>
                  <a:pt x="10592" y="19710"/>
                </a:cubicBezTo>
                <a:cubicBezTo>
                  <a:pt x="9554" y="19710"/>
                  <a:pt x="8515" y="18900"/>
                  <a:pt x="7685" y="17820"/>
                </a:cubicBezTo>
                <a:cubicBezTo>
                  <a:pt x="6854" y="16470"/>
                  <a:pt x="6438" y="14850"/>
                  <a:pt x="6438" y="12960"/>
                </a:cubicBezTo>
                <a:cubicBezTo>
                  <a:pt x="6438" y="12690"/>
                  <a:pt x="6438" y="12420"/>
                  <a:pt x="6438" y="11880"/>
                </a:cubicBezTo>
                <a:lnTo>
                  <a:pt x="14746" y="1188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numCol="1" rtlCol="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945494" y="1393510"/>
            <a:ext cx="6301013" cy="4416594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700" kern="0" dirty="0">
                <a:solidFill>
                  <a:schemeClr val="accent1">
                    <a:alpha val="25000"/>
                  </a:schemeClr>
                </a:solidFill>
                <a:latin typeface="+mj-ea"/>
                <a:ea typeface="+mj-ea"/>
              </a:rPr>
              <a:t>01</a:t>
            </a:r>
            <a:endParaRPr lang="zh-CN" sz="28700" kern="0" dirty="0">
              <a:solidFill>
                <a:schemeClr val="accent1">
                  <a:alpha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25184" y="3059668"/>
            <a:ext cx="6106202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numCol="1">
            <a:spAutoFit/>
          </a:bodyPr>
          <a:lstStyle/>
          <a:p>
            <a:pPr algn="l"/>
            <a:r>
              <a:rPr lang="zh-CN" altLang="en-US" sz="4800" b="1" i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     项目背景与目标</a:t>
            </a:r>
            <a:endParaRPr lang="zh-CN" altLang="en-US" sz="4800" b="1" i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81962" y="627038"/>
            <a:ext cx="7115280" cy="618725"/>
            <a:chOff x="4972522" y="2274338"/>
            <a:chExt cx="7115280" cy="618725"/>
          </a:xfrm>
        </p:grpSpPr>
        <p:sp>
          <p:nvSpPr>
            <p:cNvPr id="6" name="椭圆 5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01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55254" y="2550661"/>
              <a:ext cx="3532548" cy="184666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200" i="1" dirty="0"/>
                <a:t>Project Background and Objectives</a:t>
              </a:r>
              <a:endParaRPr lang="zh-CN" altLang="en-US" sz="1200" i="1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项目</a:t>
              </a:r>
              <a:r>
                <a:rPr lang="zh-CN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背景</a:t>
              </a: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与目标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8046" y="1811530"/>
            <a:ext cx="11515908" cy="3892583"/>
            <a:chOff x="338046" y="2253193"/>
            <a:chExt cx="11515908" cy="3141892"/>
          </a:xfrm>
        </p:grpSpPr>
        <p:sp>
          <p:nvSpPr>
            <p:cNvPr id="12" name="矩形 11"/>
            <p:cNvSpPr/>
            <p:nvPr/>
          </p:nvSpPr>
          <p:spPr>
            <a:xfrm>
              <a:off x="338046" y="2253193"/>
              <a:ext cx="11515908" cy="2385267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40401" y="2438110"/>
              <a:ext cx="3438793" cy="3726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defRPr/>
              </a:pPr>
              <a:r>
                <a:rPr lang="zh-CN" altLang="en-US" sz="2400" i="1" kern="0" dirty="0">
                  <a:solidFill>
                    <a:schemeClr val="bg1"/>
                  </a:solidFill>
                  <a:latin typeface="+mj-ea"/>
                  <a:ea typeface="+mj-ea"/>
                  <a:sym typeface="+mn-lt"/>
                </a:rPr>
                <a:t>项目</a:t>
              </a:r>
              <a:r>
                <a:rPr lang="zh-CN" sz="2400" i="1" kern="0" dirty="0">
                  <a:solidFill>
                    <a:schemeClr val="bg1"/>
                  </a:solidFill>
                  <a:latin typeface="+mj-ea"/>
                  <a:ea typeface="+mj-ea"/>
                  <a:sym typeface="+mn-lt"/>
                </a:rPr>
                <a:t>背景</a:t>
              </a:r>
              <a:endParaRPr lang="zh-CN" sz="2400" i="1" kern="0" dirty="0">
                <a:solidFill>
                  <a:schemeClr val="bg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00278" y="2852755"/>
              <a:ext cx="10791444" cy="1900649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思源黑体 CN Light" panose="020B0300000000000000" pitchFamily="34" charset="-122"/>
                  <a:cs typeface="+mn-ea"/>
                  <a:sym typeface="+mn-lt"/>
                </a:rPr>
                <a:t>在大学校园的食堂中，提供来自五湖四海的菜系和风味，为同学们带来了更多的选择和体验机会，然而，面对如此多样的美食，同学们在尝试新菜品时可能会感到迷茫，不知道如何选择，也缺乏一个有效的交流平台来分享各自的感受和经验。</a:t>
              </a:r>
              <a:endPara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思源黑体 CN Light" panose="020B0300000000000000" pitchFamily="34" charset="-122"/>
                  <a:cs typeface="+mn-ea"/>
                  <a:sym typeface="+mn-lt"/>
                </a:rPr>
                <a:t>因此，我们需要一个学校美食评估系统。这个系统能够帮助同学们更好地了解食堂的各种菜品，勇敢地尝鲜，促进同学们之间关于美食的交流和分享。</a:t>
              </a:r>
              <a:endParaRPr lang="zh-CN" sz="1600" dirty="0">
                <a:solidFill>
                  <a:schemeClr val="bg1"/>
                </a:solidFill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7" name="Freeform 3768"/>
            <p:cNvSpPr/>
            <p:nvPr/>
          </p:nvSpPr>
          <p:spPr>
            <a:xfrm>
              <a:off x="961011" y="5279786"/>
              <a:ext cx="345564" cy="115299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numCol="1"/>
            <a:lstStyle/>
            <a:p>
              <a:pPr marL="0" marR="0" lvl="0" indent="0" algn="l" defTabSz="60896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81962" y="627038"/>
            <a:ext cx="7020274" cy="618725"/>
            <a:chOff x="4972522" y="2274338"/>
            <a:chExt cx="7020274" cy="618725"/>
          </a:xfrm>
        </p:grpSpPr>
        <p:sp>
          <p:nvSpPr>
            <p:cNvPr id="6" name="椭圆 5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01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460248" y="2547495"/>
              <a:ext cx="3532548" cy="184666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200" i="1" dirty="0"/>
                <a:t>Project Background and Objectives</a:t>
              </a:r>
              <a:endParaRPr lang="zh-CN" altLang="en-US" sz="1200" i="1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项目</a:t>
              </a:r>
              <a:r>
                <a:rPr lang="zh-CN" altLang="zh-CN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背景</a:t>
              </a: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与目标</a:t>
              </a:r>
              <a:endParaRPr lang="zh-CN" alt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1011" y="996046"/>
            <a:ext cx="9302600" cy="5031740"/>
            <a:chOff x="1247595" y="1496689"/>
            <a:chExt cx="9302600" cy="5031740"/>
          </a:xfrm>
        </p:grpSpPr>
        <p:sp>
          <p:nvSpPr>
            <p:cNvPr id="11" name="椭圆 10"/>
            <p:cNvSpPr/>
            <p:nvPr/>
          </p:nvSpPr>
          <p:spPr>
            <a:xfrm rot="10800000" flipV="1">
              <a:off x="1247595" y="2526028"/>
              <a:ext cx="2617825" cy="2619397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numCol="1" rtlCol="0" anchor="ctr">
              <a:noAutofit/>
            </a:bodyPr>
            <a:lstStyle/>
            <a:p>
              <a:pPr algn="ctr"/>
              <a:endParaRPr lang="zh-CN" altLang="zh-CN" i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algn="ctr"/>
              <a:endParaRPr lang="zh-CN" dirty="0">
                <a:solidFill>
                  <a:prstClr val="white"/>
                </a:solidFill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 flipH="1">
              <a:off x="3917084" y="1496689"/>
              <a:ext cx="4947285" cy="5031740"/>
            </a:xfrm>
            <a:prstGeom prst="arc">
              <a:avLst>
                <a:gd name="adj1" fmla="val 16236020"/>
                <a:gd name="adj2" fmla="val 5430243"/>
              </a:avLst>
            </a:prstGeom>
            <a:noFill/>
            <a:ln>
              <a:gradFill>
                <a:gsLst>
                  <a:gs pos="81000">
                    <a:schemeClr val="accent1"/>
                  </a:gs>
                  <a:gs pos="22000">
                    <a:schemeClr val="accent1"/>
                  </a:gs>
                  <a:gs pos="50000">
                    <a:schemeClr val="accent1"/>
                  </a:gs>
                  <a:gs pos="1000">
                    <a:schemeClr val="accent1">
                      <a:alpha val="0"/>
                    </a:schemeClr>
                  </a:gs>
                  <a:gs pos="98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numCol="1" rtlCol="0"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910381" y="3151445"/>
              <a:ext cx="1179730" cy="1085007"/>
              <a:chOff x="8855521" y="3484684"/>
              <a:chExt cx="492579" cy="453029"/>
            </a:xfrm>
            <a:solidFill>
              <a:schemeClr val="bg1"/>
            </a:solidFill>
          </p:grpSpPr>
          <p:sp>
            <p:nvSpPr>
              <p:cNvPr id="30" name="Freeform 165"/>
              <p:cNvSpPr>
                <a:spLocks noEditPoints="1"/>
              </p:cNvSpPr>
              <p:nvPr/>
            </p:nvSpPr>
            <p:spPr>
              <a:xfrm>
                <a:off x="8855521" y="3775916"/>
                <a:ext cx="164193" cy="56329"/>
              </a:xfrm>
              <a:custGeom>
                <a:avLst/>
                <a:gdLst>
                  <a:gd name="T0" fmla="*/ 66 w 69"/>
                  <a:gd name="T1" fmla="*/ 10 h 24"/>
                  <a:gd name="T2" fmla="*/ 35 w 69"/>
                  <a:gd name="T3" fmla="*/ 0 h 24"/>
                  <a:gd name="T4" fmla="*/ 3 w 69"/>
                  <a:gd name="T5" fmla="*/ 10 h 24"/>
                  <a:gd name="T6" fmla="*/ 34 w 69"/>
                  <a:gd name="T7" fmla="*/ 24 h 24"/>
                  <a:gd name="T8" fmla="*/ 66 w 69"/>
                  <a:gd name="T9" fmla="*/ 10 h 24"/>
                  <a:gd name="T10" fmla="*/ 35 w 69"/>
                  <a:gd name="T11" fmla="*/ 19 h 24"/>
                  <a:gd name="T12" fmla="*/ 11 w 69"/>
                  <a:gd name="T13" fmla="*/ 9 h 24"/>
                  <a:gd name="T14" fmla="*/ 35 w 69"/>
                  <a:gd name="T15" fmla="*/ 2 h 24"/>
                  <a:gd name="T16" fmla="*/ 58 w 69"/>
                  <a:gd name="T17" fmla="*/ 9 h 24"/>
                  <a:gd name="T18" fmla="*/ 35 w 69"/>
                  <a:gd name="T1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24">
                    <a:moveTo>
                      <a:pt x="66" y="10"/>
                    </a:moveTo>
                    <a:cubicBezTo>
                      <a:pt x="63" y="3"/>
                      <a:pt x="49" y="0"/>
                      <a:pt x="35" y="0"/>
                    </a:cubicBezTo>
                    <a:cubicBezTo>
                      <a:pt x="21" y="0"/>
                      <a:pt x="6" y="4"/>
                      <a:pt x="3" y="10"/>
                    </a:cubicBezTo>
                    <a:cubicBezTo>
                      <a:pt x="0" y="16"/>
                      <a:pt x="14" y="24"/>
                      <a:pt x="34" y="24"/>
                    </a:cubicBezTo>
                    <a:cubicBezTo>
                      <a:pt x="55" y="24"/>
                      <a:pt x="69" y="16"/>
                      <a:pt x="66" y="10"/>
                    </a:cubicBezTo>
                    <a:close/>
                    <a:moveTo>
                      <a:pt x="35" y="19"/>
                    </a:moveTo>
                    <a:cubicBezTo>
                      <a:pt x="20" y="19"/>
                      <a:pt x="9" y="13"/>
                      <a:pt x="11" y="9"/>
                    </a:cubicBezTo>
                    <a:cubicBezTo>
                      <a:pt x="13" y="5"/>
                      <a:pt x="24" y="2"/>
                      <a:pt x="35" y="2"/>
                    </a:cubicBezTo>
                    <a:cubicBezTo>
                      <a:pt x="46" y="2"/>
                      <a:pt x="57" y="5"/>
                      <a:pt x="58" y="9"/>
                    </a:cubicBezTo>
                    <a:cubicBezTo>
                      <a:pt x="60" y="13"/>
                      <a:pt x="50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 166"/>
              <p:cNvSpPr/>
              <p:nvPr/>
            </p:nvSpPr>
            <p:spPr>
              <a:xfrm>
                <a:off x="8970576" y="3820260"/>
                <a:ext cx="41947" cy="23970"/>
              </a:xfrm>
              <a:custGeom>
                <a:avLst/>
                <a:gdLst>
                  <a:gd name="T0" fmla="*/ 10 w 35"/>
                  <a:gd name="T1" fmla="*/ 0 h 20"/>
                  <a:gd name="T2" fmla="*/ 35 w 35"/>
                  <a:gd name="T3" fmla="*/ 8 h 20"/>
                  <a:gd name="T4" fmla="*/ 20 w 35"/>
                  <a:gd name="T5" fmla="*/ 20 h 20"/>
                  <a:gd name="T6" fmla="*/ 0 w 35"/>
                  <a:gd name="T7" fmla="*/ 4 h 20"/>
                  <a:gd name="T8" fmla="*/ 10 w 35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0">
                    <a:moveTo>
                      <a:pt x="10" y="0"/>
                    </a:moveTo>
                    <a:lnTo>
                      <a:pt x="35" y="8"/>
                    </a:lnTo>
                    <a:lnTo>
                      <a:pt x="20" y="20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 167"/>
              <p:cNvSpPr>
                <a:spLocks noEditPoints="1"/>
              </p:cNvSpPr>
              <p:nvPr/>
            </p:nvSpPr>
            <p:spPr>
              <a:xfrm>
                <a:off x="9181510" y="3775916"/>
                <a:ext cx="166590" cy="56329"/>
              </a:xfrm>
              <a:custGeom>
                <a:avLst/>
                <a:gdLst>
                  <a:gd name="T0" fmla="*/ 66 w 70"/>
                  <a:gd name="T1" fmla="*/ 10 h 24"/>
                  <a:gd name="T2" fmla="*/ 35 w 70"/>
                  <a:gd name="T3" fmla="*/ 0 h 24"/>
                  <a:gd name="T4" fmla="*/ 3 w 70"/>
                  <a:gd name="T5" fmla="*/ 10 h 24"/>
                  <a:gd name="T6" fmla="*/ 35 w 70"/>
                  <a:gd name="T7" fmla="*/ 24 h 24"/>
                  <a:gd name="T8" fmla="*/ 66 w 70"/>
                  <a:gd name="T9" fmla="*/ 10 h 24"/>
                  <a:gd name="T10" fmla="*/ 35 w 70"/>
                  <a:gd name="T11" fmla="*/ 19 h 24"/>
                  <a:gd name="T12" fmla="*/ 11 w 70"/>
                  <a:gd name="T13" fmla="*/ 9 h 24"/>
                  <a:gd name="T14" fmla="*/ 35 w 70"/>
                  <a:gd name="T15" fmla="*/ 2 h 24"/>
                  <a:gd name="T16" fmla="*/ 58 w 70"/>
                  <a:gd name="T17" fmla="*/ 9 h 24"/>
                  <a:gd name="T18" fmla="*/ 35 w 70"/>
                  <a:gd name="T1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24">
                    <a:moveTo>
                      <a:pt x="66" y="10"/>
                    </a:moveTo>
                    <a:cubicBezTo>
                      <a:pt x="63" y="4"/>
                      <a:pt x="49" y="0"/>
                      <a:pt x="35" y="0"/>
                    </a:cubicBezTo>
                    <a:cubicBezTo>
                      <a:pt x="21" y="0"/>
                      <a:pt x="7" y="3"/>
                      <a:pt x="3" y="10"/>
                    </a:cubicBezTo>
                    <a:cubicBezTo>
                      <a:pt x="0" y="16"/>
                      <a:pt x="14" y="24"/>
                      <a:pt x="35" y="24"/>
                    </a:cubicBezTo>
                    <a:cubicBezTo>
                      <a:pt x="56" y="24"/>
                      <a:pt x="70" y="16"/>
                      <a:pt x="66" y="10"/>
                    </a:cubicBezTo>
                    <a:close/>
                    <a:moveTo>
                      <a:pt x="35" y="19"/>
                    </a:moveTo>
                    <a:cubicBezTo>
                      <a:pt x="20" y="19"/>
                      <a:pt x="9" y="13"/>
                      <a:pt x="11" y="9"/>
                    </a:cubicBezTo>
                    <a:cubicBezTo>
                      <a:pt x="13" y="5"/>
                      <a:pt x="23" y="2"/>
                      <a:pt x="35" y="2"/>
                    </a:cubicBezTo>
                    <a:cubicBezTo>
                      <a:pt x="46" y="2"/>
                      <a:pt x="56" y="5"/>
                      <a:pt x="58" y="9"/>
                    </a:cubicBezTo>
                    <a:cubicBezTo>
                      <a:pt x="60" y="13"/>
                      <a:pt x="50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Freeform 168"/>
              <p:cNvSpPr/>
              <p:nvPr/>
            </p:nvSpPr>
            <p:spPr>
              <a:xfrm>
                <a:off x="9191097" y="3820260"/>
                <a:ext cx="40748" cy="23970"/>
              </a:xfrm>
              <a:custGeom>
                <a:avLst/>
                <a:gdLst>
                  <a:gd name="T0" fmla="*/ 24 w 34"/>
                  <a:gd name="T1" fmla="*/ 0 h 20"/>
                  <a:gd name="T2" fmla="*/ 0 w 34"/>
                  <a:gd name="T3" fmla="*/ 8 h 20"/>
                  <a:gd name="T4" fmla="*/ 14 w 34"/>
                  <a:gd name="T5" fmla="*/ 20 h 20"/>
                  <a:gd name="T6" fmla="*/ 34 w 34"/>
                  <a:gd name="T7" fmla="*/ 4 h 20"/>
                  <a:gd name="T8" fmla="*/ 24 w 3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">
                    <a:moveTo>
                      <a:pt x="24" y="0"/>
                    </a:moveTo>
                    <a:lnTo>
                      <a:pt x="0" y="8"/>
                    </a:lnTo>
                    <a:lnTo>
                      <a:pt x="14" y="20"/>
                    </a:lnTo>
                    <a:lnTo>
                      <a:pt x="34" y="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169"/>
              <p:cNvSpPr>
                <a:spLocks noEditPoints="1"/>
              </p:cNvSpPr>
              <p:nvPr/>
            </p:nvSpPr>
            <p:spPr>
              <a:xfrm>
                <a:off x="8939415" y="3815467"/>
                <a:ext cx="323592" cy="122246"/>
              </a:xfrm>
              <a:custGeom>
                <a:avLst/>
                <a:gdLst>
                  <a:gd name="T0" fmla="*/ 129 w 136"/>
                  <a:gd name="T1" fmla="*/ 21 h 51"/>
                  <a:gd name="T2" fmla="*/ 69 w 136"/>
                  <a:gd name="T3" fmla="*/ 0 h 51"/>
                  <a:gd name="T4" fmla="*/ 7 w 136"/>
                  <a:gd name="T5" fmla="*/ 21 h 51"/>
                  <a:gd name="T6" fmla="*/ 68 w 136"/>
                  <a:gd name="T7" fmla="*/ 51 h 51"/>
                  <a:gd name="T8" fmla="*/ 129 w 136"/>
                  <a:gd name="T9" fmla="*/ 21 h 51"/>
                  <a:gd name="T10" fmla="*/ 68 w 136"/>
                  <a:gd name="T11" fmla="*/ 39 h 51"/>
                  <a:gd name="T12" fmla="*/ 22 w 136"/>
                  <a:gd name="T13" fmla="*/ 19 h 51"/>
                  <a:gd name="T14" fmla="*/ 69 w 136"/>
                  <a:gd name="T15" fmla="*/ 5 h 51"/>
                  <a:gd name="T16" fmla="*/ 115 w 136"/>
                  <a:gd name="T17" fmla="*/ 19 h 51"/>
                  <a:gd name="T18" fmla="*/ 68 w 136"/>
                  <a:gd name="T19" fmla="*/ 3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" h="51">
                    <a:moveTo>
                      <a:pt x="129" y="21"/>
                    </a:moveTo>
                    <a:cubicBezTo>
                      <a:pt x="123" y="8"/>
                      <a:pt x="96" y="0"/>
                      <a:pt x="69" y="0"/>
                    </a:cubicBezTo>
                    <a:cubicBezTo>
                      <a:pt x="41" y="0"/>
                      <a:pt x="13" y="8"/>
                      <a:pt x="7" y="21"/>
                    </a:cubicBezTo>
                    <a:cubicBezTo>
                      <a:pt x="0" y="33"/>
                      <a:pt x="28" y="51"/>
                      <a:pt x="68" y="51"/>
                    </a:cubicBezTo>
                    <a:cubicBezTo>
                      <a:pt x="108" y="51"/>
                      <a:pt x="136" y="33"/>
                      <a:pt x="129" y="21"/>
                    </a:cubicBezTo>
                    <a:close/>
                    <a:moveTo>
                      <a:pt x="68" y="39"/>
                    </a:moveTo>
                    <a:cubicBezTo>
                      <a:pt x="39" y="39"/>
                      <a:pt x="19" y="28"/>
                      <a:pt x="22" y="19"/>
                    </a:cubicBezTo>
                    <a:cubicBezTo>
                      <a:pt x="26" y="10"/>
                      <a:pt x="47" y="5"/>
                      <a:pt x="69" y="5"/>
                    </a:cubicBezTo>
                    <a:cubicBezTo>
                      <a:pt x="91" y="5"/>
                      <a:pt x="111" y="10"/>
                      <a:pt x="115" y="19"/>
                    </a:cubicBezTo>
                    <a:cubicBezTo>
                      <a:pt x="118" y="28"/>
                      <a:pt x="98" y="39"/>
                      <a:pt x="68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170"/>
              <p:cNvSpPr/>
              <p:nvPr/>
            </p:nvSpPr>
            <p:spPr>
              <a:xfrm>
                <a:off x="9053271" y="3718389"/>
                <a:ext cx="47939" cy="159399"/>
              </a:xfrm>
              <a:custGeom>
                <a:avLst/>
                <a:gdLst>
                  <a:gd name="T0" fmla="*/ 0 w 20"/>
                  <a:gd name="T1" fmla="*/ 0 h 67"/>
                  <a:gd name="T2" fmla="*/ 2 w 20"/>
                  <a:gd name="T3" fmla="*/ 67 h 67"/>
                  <a:gd name="T4" fmla="*/ 19 w 20"/>
                  <a:gd name="T5" fmla="*/ 67 h 67"/>
                  <a:gd name="T6" fmla="*/ 19 w 20"/>
                  <a:gd name="T7" fmla="*/ 0 h 67"/>
                  <a:gd name="T8" fmla="*/ 0 w 2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67">
                    <a:moveTo>
                      <a:pt x="0" y="0"/>
                    </a:moveTo>
                    <a:cubicBezTo>
                      <a:pt x="2" y="67"/>
                      <a:pt x="2" y="67"/>
                      <a:pt x="2" y="67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0" y="44"/>
                      <a:pt x="19" y="0"/>
                      <a:pt x="19" y="0"/>
                    </a:cubicBezTo>
                    <a:cubicBezTo>
                      <a:pt x="19" y="0"/>
                      <a:pt x="7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Freeform 171"/>
              <p:cNvSpPr/>
              <p:nvPr/>
            </p:nvSpPr>
            <p:spPr>
              <a:xfrm>
                <a:off x="9103608" y="3718389"/>
                <a:ext cx="47939" cy="159399"/>
              </a:xfrm>
              <a:custGeom>
                <a:avLst/>
                <a:gdLst>
                  <a:gd name="T0" fmla="*/ 0 w 20"/>
                  <a:gd name="T1" fmla="*/ 0 h 67"/>
                  <a:gd name="T2" fmla="*/ 2 w 20"/>
                  <a:gd name="T3" fmla="*/ 67 h 67"/>
                  <a:gd name="T4" fmla="*/ 19 w 20"/>
                  <a:gd name="T5" fmla="*/ 67 h 67"/>
                  <a:gd name="T6" fmla="*/ 19 w 20"/>
                  <a:gd name="T7" fmla="*/ 0 h 67"/>
                  <a:gd name="T8" fmla="*/ 0 w 2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67">
                    <a:moveTo>
                      <a:pt x="0" y="0"/>
                    </a:moveTo>
                    <a:cubicBezTo>
                      <a:pt x="2" y="67"/>
                      <a:pt x="2" y="67"/>
                      <a:pt x="2" y="67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0" y="44"/>
                      <a:pt x="19" y="0"/>
                      <a:pt x="19" y="0"/>
                    </a:cubicBezTo>
                    <a:cubicBezTo>
                      <a:pt x="19" y="0"/>
                      <a:pt x="7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Oval 172"/>
              <p:cNvSpPr>
                <a:spLocks noChangeArrowheads="1"/>
              </p:cNvSpPr>
              <p:nvPr/>
            </p:nvSpPr>
            <p:spPr>
              <a:xfrm>
                <a:off x="9070050" y="3484684"/>
                <a:ext cx="62322" cy="7430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Rectangle 173"/>
              <p:cNvSpPr>
                <a:spLocks noChangeArrowheads="1"/>
              </p:cNvSpPr>
              <p:nvPr/>
            </p:nvSpPr>
            <p:spPr>
              <a:xfrm>
                <a:off x="9101211" y="3665655"/>
                <a:ext cx="1199" cy="119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Freeform 174"/>
              <p:cNvSpPr/>
              <p:nvPr/>
            </p:nvSpPr>
            <p:spPr>
              <a:xfrm>
                <a:off x="9029301" y="3568578"/>
                <a:ext cx="145017" cy="161796"/>
              </a:xfrm>
              <a:custGeom>
                <a:avLst/>
                <a:gdLst>
                  <a:gd name="T0" fmla="*/ 56 w 61"/>
                  <a:gd name="T1" fmla="*/ 8 h 68"/>
                  <a:gd name="T2" fmla="*/ 49 w 61"/>
                  <a:gd name="T3" fmla="*/ 1 h 68"/>
                  <a:gd name="T4" fmla="*/ 41 w 61"/>
                  <a:gd name="T5" fmla="*/ 0 h 68"/>
                  <a:gd name="T6" fmla="*/ 41 w 61"/>
                  <a:gd name="T7" fmla="*/ 0 h 68"/>
                  <a:gd name="T8" fmla="*/ 46 w 61"/>
                  <a:gd name="T9" fmla="*/ 5 h 68"/>
                  <a:gd name="T10" fmla="*/ 40 w 61"/>
                  <a:gd name="T11" fmla="*/ 8 h 68"/>
                  <a:gd name="T12" fmla="*/ 43 w 61"/>
                  <a:gd name="T13" fmla="*/ 13 h 68"/>
                  <a:gd name="T14" fmla="*/ 30 w 61"/>
                  <a:gd name="T15" fmla="*/ 41 h 68"/>
                  <a:gd name="T16" fmla="*/ 30 w 61"/>
                  <a:gd name="T17" fmla="*/ 41 h 68"/>
                  <a:gd name="T18" fmla="*/ 30 w 61"/>
                  <a:gd name="T19" fmla="*/ 41 h 68"/>
                  <a:gd name="T20" fmla="*/ 30 w 61"/>
                  <a:gd name="T21" fmla="*/ 41 h 68"/>
                  <a:gd name="T22" fmla="*/ 30 w 61"/>
                  <a:gd name="T23" fmla="*/ 41 h 68"/>
                  <a:gd name="T24" fmla="*/ 17 w 61"/>
                  <a:gd name="T25" fmla="*/ 13 h 68"/>
                  <a:gd name="T26" fmla="*/ 20 w 61"/>
                  <a:gd name="T27" fmla="*/ 8 h 68"/>
                  <a:gd name="T28" fmla="*/ 14 w 61"/>
                  <a:gd name="T29" fmla="*/ 5 h 68"/>
                  <a:gd name="T30" fmla="*/ 19 w 61"/>
                  <a:gd name="T31" fmla="*/ 0 h 68"/>
                  <a:gd name="T32" fmla="*/ 19 w 61"/>
                  <a:gd name="T33" fmla="*/ 0 h 68"/>
                  <a:gd name="T34" fmla="*/ 12 w 61"/>
                  <a:gd name="T35" fmla="*/ 1 h 68"/>
                  <a:gd name="T36" fmla="*/ 12 w 61"/>
                  <a:gd name="T37" fmla="*/ 1 h 68"/>
                  <a:gd name="T38" fmla="*/ 5 w 61"/>
                  <a:gd name="T39" fmla="*/ 8 h 68"/>
                  <a:gd name="T40" fmla="*/ 0 w 61"/>
                  <a:gd name="T41" fmla="*/ 68 h 68"/>
                  <a:gd name="T42" fmla="*/ 8 w 61"/>
                  <a:gd name="T43" fmla="*/ 68 h 68"/>
                  <a:gd name="T44" fmla="*/ 8 w 61"/>
                  <a:gd name="T45" fmla="*/ 68 h 68"/>
                  <a:gd name="T46" fmla="*/ 9 w 61"/>
                  <a:gd name="T47" fmla="*/ 68 h 68"/>
                  <a:gd name="T48" fmla="*/ 18 w 61"/>
                  <a:gd name="T49" fmla="*/ 68 h 68"/>
                  <a:gd name="T50" fmla="*/ 18 w 61"/>
                  <a:gd name="T51" fmla="*/ 68 h 68"/>
                  <a:gd name="T52" fmla="*/ 43 w 61"/>
                  <a:gd name="T53" fmla="*/ 68 h 68"/>
                  <a:gd name="T54" fmla="*/ 43 w 61"/>
                  <a:gd name="T55" fmla="*/ 68 h 68"/>
                  <a:gd name="T56" fmla="*/ 52 w 61"/>
                  <a:gd name="T57" fmla="*/ 68 h 68"/>
                  <a:gd name="T58" fmla="*/ 52 w 61"/>
                  <a:gd name="T59" fmla="*/ 68 h 68"/>
                  <a:gd name="T60" fmla="*/ 52 w 61"/>
                  <a:gd name="T61" fmla="*/ 68 h 68"/>
                  <a:gd name="T62" fmla="*/ 61 w 61"/>
                  <a:gd name="T63" fmla="*/ 68 h 68"/>
                  <a:gd name="T64" fmla="*/ 56 w 61"/>
                  <a:gd name="T65" fmla="*/ 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1" h="68">
                    <a:moveTo>
                      <a:pt x="56" y="8"/>
                    </a:moveTo>
                    <a:cubicBezTo>
                      <a:pt x="56" y="4"/>
                      <a:pt x="53" y="1"/>
                      <a:pt x="49" y="1"/>
                    </a:cubicBezTo>
                    <a:cubicBezTo>
                      <a:pt x="48" y="1"/>
                      <a:pt x="43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3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8" y="1"/>
                      <a:pt x="5" y="4"/>
                      <a:pt x="5" y="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3" y="68"/>
                      <a:pt x="5" y="68"/>
                      <a:pt x="8" y="68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8" y="68"/>
                      <a:pt x="9" y="68"/>
                      <a:pt x="9" y="68"/>
                    </a:cubicBezTo>
                    <a:cubicBezTo>
                      <a:pt x="12" y="68"/>
                      <a:pt x="15" y="68"/>
                      <a:pt x="18" y="68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26" y="68"/>
                      <a:pt x="35" y="68"/>
                      <a:pt x="43" y="68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6" y="68"/>
                      <a:pt x="49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5" y="68"/>
                      <a:pt x="58" y="68"/>
                      <a:pt x="61" y="68"/>
                    </a:cubicBezTo>
                    <a:lnTo>
                      <a:pt x="5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Freeform 175"/>
              <p:cNvSpPr/>
              <p:nvPr/>
            </p:nvSpPr>
            <p:spPr>
              <a:xfrm>
                <a:off x="9091623" y="3566181"/>
                <a:ext cx="19176" cy="23970"/>
              </a:xfrm>
              <a:custGeom>
                <a:avLst/>
                <a:gdLst>
                  <a:gd name="T0" fmla="*/ 14 w 16"/>
                  <a:gd name="T1" fmla="*/ 0 h 20"/>
                  <a:gd name="T2" fmla="*/ 16 w 16"/>
                  <a:gd name="T3" fmla="*/ 12 h 20"/>
                  <a:gd name="T4" fmla="*/ 8 w 16"/>
                  <a:gd name="T5" fmla="*/ 20 h 20"/>
                  <a:gd name="T6" fmla="*/ 0 w 16"/>
                  <a:gd name="T7" fmla="*/ 12 h 20"/>
                  <a:gd name="T8" fmla="*/ 4 w 16"/>
                  <a:gd name="T9" fmla="*/ 0 h 20"/>
                  <a:gd name="T10" fmla="*/ 14 w 16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0">
                    <a:moveTo>
                      <a:pt x="14" y="0"/>
                    </a:moveTo>
                    <a:lnTo>
                      <a:pt x="16" y="12"/>
                    </a:lnTo>
                    <a:lnTo>
                      <a:pt x="8" y="20"/>
                    </a:lnTo>
                    <a:lnTo>
                      <a:pt x="0" y="12"/>
                    </a:lnTo>
                    <a:lnTo>
                      <a:pt x="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Freeform 176"/>
              <p:cNvSpPr/>
              <p:nvPr/>
            </p:nvSpPr>
            <p:spPr>
              <a:xfrm>
                <a:off x="9089226" y="3582960"/>
                <a:ext cx="23970" cy="92283"/>
              </a:xfrm>
              <a:custGeom>
                <a:avLst/>
                <a:gdLst>
                  <a:gd name="T0" fmla="*/ 16 w 20"/>
                  <a:gd name="T1" fmla="*/ 0 h 77"/>
                  <a:gd name="T2" fmla="*/ 20 w 20"/>
                  <a:gd name="T3" fmla="*/ 69 h 77"/>
                  <a:gd name="T4" fmla="*/ 10 w 20"/>
                  <a:gd name="T5" fmla="*/ 77 h 77"/>
                  <a:gd name="T6" fmla="*/ 0 w 20"/>
                  <a:gd name="T7" fmla="*/ 69 h 77"/>
                  <a:gd name="T8" fmla="*/ 4 w 20"/>
                  <a:gd name="T9" fmla="*/ 0 h 77"/>
                  <a:gd name="T10" fmla="*/ 16 w 20"/>
                  <a:gd name="T1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7">
                    <a:moveTo>
                      <a:pt x="16" y="0"/>
                    </a:moveTo>
                    <a:lnTo>
                      <a:pt x="20" y="69"/>
                    </a:lnTo>
                    <a:lnTo>
                      <a:pt x="10" y="77"/>
                    </a:lnTo>
                    <a:lnTo>
                      <a:pt x="0" y="69"/>
                    </a:lnTo>
                    <a:lnTo>
                      <a:pt x="4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 177"/>
              <p:cNvSpPr/>
              <p:nvPr/>
            </p:nvSpPr>
            <p:spPr>
              <a:xfrm>
                <a:off x="8939415" y="3701611"/>
                <a:ext cx="31160" cy="99474"/>
              </a:xfrm>
              <a:custGeom>
                <a:avLst/>
                <a:gdLst>
                  <a:gd name="T0" fmla="*/ 0 w 13"/>
                  <a:gd name="T1" fmla="*/ 0 h 42"/>
                  <a:gd name="T2" fmla="*/ 1 w 13"/>
                  <a:gd name="T3" fmla="*/ 42 h 42"/>
                  <a:gd name="T4" fmla="*/ 12 w 13"/>
                  <a:gd name="T5" fmla="*/ 42 h 42"/>
                  <a:gd name="T6" fmla="*/ 12 w 13"/>
                  <a:gd name="T7" fmla="*/ 0 h 42"/>
                  <a:gd name="T8" fmla="*/ 0 w 13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2">
                    <a:moveTo>
                      <a:pt x="0" y="0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3" y="28"/>
                      <a:pt x="12" y="0"/>
                      <a:pt x="12" y="0"/>
                    </a:cubicBezTo>
                    <a:cubicBezTo>
                      <a:pt x="12" y="0"/>
                      <a:pt x="5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Freeform 178"/>
              <p:cNvSpPr/>
              <p:nvPr/>
            </p:nvSpPr>
            <p:spPr>
              <a:xfrm>
                <a:off x="8905857" y="3701611"/>
                <a:ext cx="31160" cy="99474"/>
              </a:xfrm>
              <a:custGeom>
                <a:avLst/>
                <a:gdLst>
                  <a:gd name="T0" fmla="*/ 0 w 13"/>
                  <a:gd name="T1" fmla="*/ 0 h 42"/>
                  <a:gd name="T2" fmla="*/ 2 w 13"/>
                  <a:gd name="T3" fmla="*/ 42 h 42"/>
                  <a:gd name="T4" fmla="*/ 13 w 13"/>
                  <a:gd name="T5" fmla="*/ 42 h 42"/>
                  <a:gd name="T6" fmla="*/ 13 w 13"/>
                  <a:gd name="T7" fmla="*/ 0 h 42"/>
                  <a:gd name="T8" fmla="*/ 0 w 13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2">
                    <a:moveTo>
                      <a:pt x="0" y="0"/>
                    </a:moveTo>
                    <a:cubicBezTo>
                      <a:pt x="2" y="42"/>
                      <a:pt x="2" y="42"/>
                      <a:pt x="2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28"/>
                      <a:pt x="13" y="0"/>
                      <a:pt x="13" y="0"/>
                    </a:cubicBezTo>
                    <a:cubicBezTo>
                      <a:pt x="13" y="0"/>
                      <a:pt x="5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Oval 179"/>
              <p:cNvSpPr>
                <a:spLocks noChangeArrowheads="1"/>
              </p:cNvSpPr>
              <p:nvPr/>
            </p:nvSpPr>
            <p:spPr>
              <a:xfrm>
                <a:off x="8917843" y="3554196"/>
                <a:ext cx="40748" cy="4793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Rectangle 180"/>
              <p:cNvSpPr>
                <a:spLocks noChangeArrowheads="1"/>
              </p:cNvSpPr>
              <p:nvPr/>
            </p:nvSpPr>
            <p:spPr>
              <a:xfrm>
                <a:off x="8937018" y="3668052"/>
                <a:ext cx="2397" cy="119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Freeform 181"/>
              <p:cNvSpPr>
                <a:spLocks noEditPoints="1"/>
              </p:cNvSpPr>
              <p:nvPr/>
            </p:nvSpPr>
            <p:spPr>
              <a:xfrm>
                <a:off x="8884284" y="3606929"/>
                <a:ext cx="123445" cy="109062"/>
              </a:xfrm>
              <a:custGeom>
                <a:avLst/>
                <a:gdLst>
                  <a:gd name="T0" fmla="*/ 51 w 52"/>
                  <a:gd name="T1" fmla="*/ 17 h 46"/>
                  <a:gd name="T2" fmla="*/ 51 w 52"/>
                  <a:gd name="T3" fmla="*/ 17 h 46"/>
                  <a:gd name="T4" fmla="*/ 51 w 52"/>
                  <a:gd name="T5" fmla="*/ 17 h 46"/>
                  <a:gd name="T6" fmla="*/ 37 w 52"/>
                  <a:gd name="T7" fmla="*/ 2 h 46"/>
                  <a:gd name="T8" fmla="*/ 34 w 52"/>
                  <a:gd name="T9" fmla="*/ 0 h 46"/>
                  <a:gd name="T10" fmla="*/ 29 w 52"/>
                  <a:gd name="T11" fmla="*/ 0 h 46"/>
                  <a:gd name="T12" fmla="*/ 29 w 52"/>
                  <a:gd name="T13" fmla="*/ 0 h 46"/>
                  <a:gd name="T14" fmla="*/ 33 w 52"/>
                  <a:gd name="T15" fmla="*/ 3 h 46"/>
                  <a:gd name="T16" fmla="*/ 29 w 52"/>
                  <a:gd name="T17" fmla="*/ 5 h 46"/>
                  <a:gd name="T18" fmla="*/ 31 w 52"/>
                  <a:gd name="T19" fmla="*/ 9 h 46"/>
                  <a:gd name="T20" fmla="*/ 23 w 52"/>
                  <a:gd name="T21" fmla="*/ 26 h 46"/>
                  <a:gd name="T22" fmla="*/ 23 w 52"/>
                  <a:gd name="T23" fmla="*/ 26 h 46"/>
                  <a:gd name="T24" fmla="*/ 22 w 52"/>
                  <a:gd name="T25" fmla="*/ 26 h 46"/>
                  <a:gd name="T26" fmla="*/ 22 w 52"/>
                  <a:gd name="T27" fmla="*/ 26 h 46"/>
                  <a:gd name="T28" fmla="*/ 22 w 52"/>
                  <a:gd name="T29" fmla="*/ 26 h 46"/>
                  <a:gd name="T30" fmla="*/ 14 w 52"/>
                  <a:gd name="T31" fmla="*/ 9 h 46"/>
                  <a:gd name="T32" fmla="*/ 16 w 52"/>
                  <a:gd name="T33" fmla="*/ 5 h 46"/>
                  <a:gd name="T34" fmla="*/ 12 w 52"/>
                  <a:gd name="T35" fmla="*/ 3 h 46"/>
                  <a:gd name="T36" fmla="*/ 16 w 52"/>
                  <a:gd name="T37" fmla="*/ 0 h 46"/>
                  <a:gd name="T38" fmla="*/ 16 w 52"/>
                  <a:gd name="T39" fmla="*/ 0 h 46"/>
                  <a:gd name="T40" fmla="*/ 11 w 52"/>
                  <a:gd name="T41" fmla="*/ 0 h 46"/>
                  <a:gd name="T42" fmla="*/ 7 w 52"/>
                  <a:gd name="T43" fmla="*/ 4 h 46"/>
                  <a:gd name="T44" fmla="*/ 0 w 52"/>
                  <a:gd name="T45" fmla="*/ 23 h 46"/>
                  <a:gd name="T46" fmla="*/ 8 w 52"/>
                  <a:gd name="T47" fmla="*/ 46 h 46"/>
                  <a:gd name="T48" fmla="*/ 13 w 52"/>
                  <a:gd name="T49" fmla="*/ 44 h 46"/>
                  <a:gd name="T50" fmla="*/ 37 w 52"/>
                  <a:gd name="T51" fmla="*/ 44 h 46"/>
                  <a:gd name="T52" fmla="*/ 37 w 52"/>
                  <a:gd name="T53" fmla="*/ 43 h 46"/>
                  <a:gd name="T54" fmla="*/ 36 w 52"/>
                  <a:gd name="T55" fmla="*/ 38 h 46"/>
                  <a:gd name="T56" fmla="*/ 43 w 52"/>
                  <a:gd name="T57" fmla="*/ 41 h 46"/>
                  <a:gd name="T58" fmla="*/ 47 w 52"/>
                  <a:gd name="T59" fmla="*/ 32 h 46"/>
                  <a:gd name="T60" fmla="*/ 49 w 52"/>
                  <a:gd name="T61" fmla="*/ 27 h 46"/>
                  <a:gd name="T62" fmla="*/ 51 w 52"/>
                  <a:gd name="T63" fmla="*/ 25 h 46"/>
                  <a:gd name="T64" fmla="*/ 51 w 52"/>
                  <a:gd name="T65" fmla="*/ 24 h 46"/>
                  <a:gd name="T66" fmla="*/ 51 w 52"/>
                  <a:gd name="T67" fmla="*/ 23 h 46"/>
                  <a:gd name="T68" fmla="*/ 52 w 52"/>
                  <a:gd name="T69" fmla="*/ 23 h 46"/>
                  <a:gd name="T70" fmla="*/ 52 w 52"/>
                  <a:gd name="T71" fmla="*/ 23 h 46"/>
                  <a:gd name="T72" fmla="*/ 52 w 52"/>
                  <a:gd name="T73" fmla="*/ 23 h 46"/>
                  <a:gd name="T74" fmla="*/ 52 w 52"/>
                  <a:gd name="T75" fmla="*/ 23 h 46"/>
                  <a:gd name="T76" fmla="*/ 51 w 52"/>
                  <a:gd name="T77" fmla="*/ 17 h 46"/>
                  <a:gd name="T78" fmla="*/ 40 w 52"/>
                  <a:gd name="T79" fmla="*/ 22 h 46"/>
                  <a:gd name="T80" fmla="*/ 38 w 52"/>
                  <a:gd name="T81" fmla="*/ 27 h 46"/>
                  <a:gd name="T82" fmla="*/ 36 w 52"/>
                  <a:gd name="T83" fmla="*/ 29 h 46"/>
                  <a:gd name="T84" fmla="*/ 36 w 52"/>
                  <a:gd name="T85" fmla="*/ 15 h 46"/>
                  <a:gd name="T86" fmla="*/ 41 w 52"/>
                  <a:gd name="T87" fmla="*/ 21 h 46"/>
                  <a:gd name="T88" fmla="*/ 40 w 52"/>
                  <a:gd name="T8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2" h="46">
                    <a:moveTo>
                      <a:pt x="51" y="17"/>
                    </a:moveTo>
                    <a:cubicBezTo>
                      <a:pt x="51" y="17"/>
                      <a:pt x="51" y="17"/>
                      <a:pt x="51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1"/>
                      <a:pt x="35" y="1"/>
                      <a:pt x="34" y="0"/>
                    </a:cubicBezTo>
                    <a:cubicBezTo>
                      <a:pt x="34" y="0"/>
                      <a:pt x="31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0"/>
                      <a:pt x="12" y="0"/>
                      <a:pt x="11" y="0"/>
                    </a:cubicBezTo>
                    <a:cubicBezTo>
                      <a:pt x="10" y="1"/>
                      <a:pt x="8" y="2"/>
                      <a:pt x="7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37"/>
                      <a:pt x="5" y="38"/>
                      <a:pt x="8" y="46"/>
                    </a:cubicBezTo>
                    <a:cubicBezTo>
                      <a:pt x="9" y="45"/>
                      <a:pt x="11" y="44"/>
                      <a:pt x="13" y="44"/>
                    </a:cubicBezTo>
                    <a:cubicBezTo>
                      <a:pt x="21" y="44"/>
                      <a:pt x="29" y="44"/>
                      <a:pt x="37" y="44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1"/>
                      <a:pt x="36" y="39"/>
                      <a:pt x="36" y="38"/>
                    </a:cubicBezTo>
                    <a:cubicBezTo>
                      <a:pt x="38" y="39"/>
                      <a:pt x="41" y="40"/>
                      <a:pt x="43" y="4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1" y="20"/>
                      <a:pt x="52" y="29"/>
                      <a:pt x="51" y="17"/>
                    </a:cubicBezTo>
                    <a:close/>
                    <a:moveTo>
                      <a:pt x="40" y="22"/>
                    </a:move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4"/>
                      <a:pt x="36" y="20"/>
                      <a:pt x="36" y="15"/>
                    </a:cubicBezTo>
                    <a:cubicBezTo>
                      <a:pt x="41" y="21"/>
                      <a:pt x="41" y="21"/>
                      <a:pt x="41" y="21"/>
                    </a:cubicBezTo>
                    <a:lnTo>
                      <a:pt x="4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 182"/>
              <p:cNvSpPr/>
              <p:nvPr/>
            </p:nvSpPr>
            <p:spPr>
              <a:xfrm>
                <a:off x="8932224" y="3604532"/>
                <a:ext cx="11985" cy="14382"/>
              </a:xfrm>
              <a:custGeom>
                <a:avLst/>
                <a:gdLst>
                  <a:gd name="T0" fmla="*/ 2 w 10"/>
                  <a:gd name="T1" fmla="*/ 0 h 12"/>
                  <a:gd name="T2" fmla="*/ 0 w 10"/>
                  <a:gd name="T3" fmla="*/ 8 h 12"/>
                  <a:gd name="T4" fmla="*/ 4 w 10"/>
                  <a:gd name="T5" fmla="*/ 12 h 12"/>
                  <a:gd name="T6" fmla="*/ 10 w 10"/>
                  <a:gd name="T7" fmla="*/ 8 h 12"/>
                  <a:gd name="T8" fmla="*/ 8 w 10"/>
                  <a:gd name="T9" fmla="*/ 0 h 12"/>
                  <a:gd name="T10" fmla="*/ 2 w 10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">
                    <a:moveTo>
                      <a:pt x="2" y="0"/>
                    </a:moveTo>
                    <a:lnTo>
                      <a:pt x="0" y="8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Freeform 183"/>
              <p:cNvSpPr/>
              <p:nvPr/>
            </p:nvSpPr>
            <p:spPr>
              <a:xfrm>
                <a:off x="8929827" y="3614120"/>
                <a:ext cx="16779" cy="58726"/>
              </a:xfrm>
              <a:custGeom>
                <a:avLst/>
                <a:gdLst>
                  <a:gd name="T0" fmla="*/ 4 w 14"/>
                  <a:gd name="T1" fmla="*/ 0 h 49"/>
                  <a:gd name="T2" fmla="*/ 0 w 14"/>
                  <a:gd name="T3" fmla="*/ 45 h 49"/>
                  <a:gd name="T4" fmla="*/ 6 w 14"/>
                  <a:gd name="T5" fmla="*/ 49 h 49"/>
                  <a:gd name="T6" fmla="*/ 14 w 14"/>
                  <a:gd name="T7" fmla="*/ 45 h 49"/>
                  <a:gd name="T8" fmla="*/ 10 w 14"/>
                  <a:gd name="T9" fmla="*/ 0 h 49"/>
                  <a:gd name="T10" fmla="*/ 4 w 14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9">
                    <a:moveTo>
                      <a:pt x="4" y="0"/>
                    </a:moveTo>
                    <a:lnTo>
                      <a:pt x="0" y="45"/>
                    </a:lnTo>
                    <a:lnTo>
                      <a:pt x="6" y="49"/>
                    </a:lnTo>
                    <a:lnTo>
                      <a:pt x="14" y="45"/>
                    </a:lnTo>
                    <a:lnTo>
                      <a:pt x="1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Freeform 184"/>
              <p:cNvSpPr/>
              <p:nvPr/>
            </p:nvSpPr>
            <p:spPr>
              <a:xfrm>
                <a:off x="9265404" y="3704008"/>
                <a:ext cx="28763" cy="101871"/>
              </a:xfrm>
              <a:custGeom>
                <a:avLst/>
                <a:gdLst>
                  <a:gd name="T0" fmla="*/ 0 w 12"/>
                  <a:gd name="T1" fmla="*/ 0 h 43"/>
                  <a:gd name="T2" fmla="*/ 1 w 12"/>
                  <a:gd name="T3" fmla="*/ 43 h 43"/>
                  <a:gd name="T4" fmla="*/ 12 w 12"/>
                  <a:gd name="T5" fmla="*/ 43 h 43"/>
                  <a:gd name="T6" fmla="*/ 12 w 12"/>
                  <a:gd name="T7" fmla="*/ 0 h 43"/>
                  <a:gd name="T8" fmla="*/ 0 w 12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0"/>
                    </a:moveTo>
                    <a:cubicBezTo>
                      <a:pt x="1" y="43"/>
                      <a:pt x="1" y="43"/>
                      <a:pt x="1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28"/>
                      <a:pt x="12" y="0"/>
                      <a:pt x="12" y="0"/>
                    </a:cubicBezTo>
                    <a:cubicBezTo>
                      <a:pt x="12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Freeform 185"/>
              <p:cNvSpPr/>
              <p:nvPr/>
            </p:nvSpPr>
            <p:spPr>
              <a:xfrm>
                <a:off x="9231846" y="3704008"/>
                <a:ext cx="31160" cy="101871"/>
              </a:xfrm>
              <a:custGeom>
                <a:avLst/>
                <a:gdLst>
                  <a:gd name="T0" fmla="*/ 0 w 13"/>
                  <a:gd name="T1" fmla="*/ 0 h 43"/>
                  <a:gd name="T2" fmla="*/ 1 w 13"/>
                  <a:gd name="T3" fmla="*/ 43 h 43"/>
                  <a:gd name="T4" fmla="*/ 13 w 13"/>
                  <a:gd name="T5" fmla="*/ 43 h 43"/>
                  <a:gd name="T6" fmla="*/ 13 w 13"/>
                  <a:gd name="T7" fmla="*/ 0 h 43"/>
                  <a:gd name="T8" fmla="*/ 0 w 13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0"/>
                    </a:moveTo>
                    <a:cubicBezTo>
                      <a:pt x="1" y="43"/>
                      <a:pt x="1" y="43"/>
                      <a:pt x="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28"/>
                      <a:pt x="13" y="0"/>
                      <a:pt x="13" y="0"/>
                    </a:cubicBezTo>
                    <a:cubicBezTo>
                      <a:pt x="13" y="0"/>
                      <a:pt x="5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Oval 186"/>
              <p:cNvSpPr>
                <a:spLocks noChangeArrowheads="1"/>
              </p:cNvSpPr>
              <p:nvPr/>
            </p:nvSpPr>
            <p:spPr>
              <a:xfrm>
                <a:off x="9243832" y="3556593"/>
                <a:ext cx="38351" cy="4793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Rectangle 187"/>
              <p:cNvSpPr>
                <a:spLocks noChangeArrowheads="1"/>
              </p:cNvSpPr>
              <p:nvPr/>
            </p:nvSpPr>
            <p:spPr>
              <a:xfrm>
                <a:off x="9263007" y="3670449"/>
                <a:ext cx="1199" cy="119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Freeform 188"/>
              <p:cNvSpPr/>
              <p:nvPr/>
            </p:nvSpPr>
            <p:spPr>
              <a:xfrm>
                <a:off x="9210273" y="3609326"/>
                <a:ext cx="103070" cy="109062"/>
              </a:xfrm>
              <a:custGeom>
                <a:avLst/>
                <a:gdLst>
                  <a:gd name="T0" fmla="*/ 42 w 43"/>
                  <a:gd name="T1" fmla="*/ 24 h 46"/>
                  <a:gd name="T2" fmla="*/ 38 w 43"/>
                  <a:gd name="T3" fmla="*/ 5 h 46"/>
                  <a:gd name="T4" fmla="*/ 34 w 43"/>
                  <a:gd name="T5" fmla="*/ 1 h 46"/>
                  <a:gd name="T6" fmla="*/ 29 w 43"/>
                  <a:gd name="T7" fmla="*/ 0 h 46"/>
                  <a:gd name="T8" fmla="*/ 29 w 43"/>
                  <a:gd name="T9" fmla="*/ 0 h 46"/>
                  <a:gd name="T10" fmla="*/ 32 w 43"/>
                  <a:gd name="T11" fmla="*/ 3 h 46"/>
                  <a:gd name="T12" fmla="*/ 28 w 43"/>
                  <a:gd name="T13" fmla="*/ 5 h 46"/>
                  <a:gd name="T14" fmla="*/ 30 w 43"/>
                  <a:gd name="T15" fmla="*/ 9 h 46"/>
                  <a:gd name="T16" fmla="*/ 22 w 43"/>
                  <a:gd name="T17" fmla="*/ 26 h 46"/>
                  <a:gd name="T18" fmla="*/ 22 w 43"/>
                  <a:gd name="T19" fmla="*/ 26 h 46"/>
                  <a:gd name="T20" fmla="*/ 22 w 43"/>
                  <a:gd name="T21" fmla="*/ 26 h 46"/>
                  <a:gd name="T22" fmla="*/ 22 w 43"/>
                  <a:gd name="T23" fmla="*/ 26 h 46"/>
                  <a:gd name="T24" fmla="*/ 22 w 43"/>
                  <a:gd name="T25" fmla="*/ 26 h 46"/>
                  <a:gd name="T26" fmla="*/ 14 w 43"/>
                  <a:gd name="T27" fmla="*/ 9 h 46"/>
                  <a:gd name="T28" fmla="*/ 16 w 43"/>
                  <a:gd name="T29" fmla="*/ 5 h 46"/>
                  <a:gd name="T30" fmla="*/ 12 w 43"/>
                  <a:gd name="T31" fmla="*/ 3 h 46"/>
                  <a:gd name="T32" fmla="*/ 15 w 43"/>
                  <a:gd name="T33" fmla="*/ 0 h 46"/>
                  <a:gd name="T34" fmla="*/ 15 w 43"/>
                  <a:gd name="T35" fmla="*/ 0 h 46"/>
                  <a:gd name="T36" fmla="*/ 11 w 43"/>
                  <a:gd name="T37" fmla="*/ 1 h 46"/>
                  <a:gd name="T38" fmla="*/ 7 w 43"/>
                  <a:gd name="T39" fmla="*/ 4 h 46"/>
                  <a:gd name="T40" fmla="*/ 0 w 43"/>
                  <a:gd name="T41" fmla="*/ 23 h 46"/>
                  <a:gd name="T42" fmla="*/ 7 w 43"/>
                  <a:gd name="T43" fmla="*/ 46 h 46"/>
                  <a:gd name="T44" fmla="*/ 12 w 43"/>
                  <a:gd name="T45" fmla="*/ 44 h 46"/>
                  <a:gd name="T46" fmla="*/ 30 w 43"/>
                  <a:gd name="T47" fmla="*/ 44 h 46"/>
                  <a:gd name="T48" fmla="*/ 30 w 43"/>
                  <a:gd name="T49" fmla="*/ 45 h 46"/>
                  <a:gd name="T50" fmla="*/ 42 w 43"/>
                  <a:gd name="T51" fmla="*/ 45 h 46"/>
                  <a:gd name="T52" fmla="*/ 42 w 43"/>
                  <a:gd name="T53" fmla="*/ 2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" h="46">
                    <a:moveTo>
                      <a:pt x="42" y="24"/>
                    </a:moveTo>
                    <a:cubicBezTo>
                      <a:pt x="38" y="5"/>
                      <a:pt x="38" y="5"/>
                      <a:pt x="38" y="5"/>
                    </a:cubicBezTo>
                    <a:cubicBezTo>
                      <a:pt x="37" y="3"/>
                      <a:pt x="36" y="1"/>
                      <a:pt x="34" y="1"/>
                    </a:cubicBezTo>
                    <a:cubicBezTo>
                      <a:pt x="34" y="1"/>
                      <a:pt x="30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1" y="0"/>
                      <a:pt x="11" y="1"/>
                    </a:cubicBezTo>
                    <a:cubicBezTo>
                      <a:pt x="9" y="1"/>
                      <a:pt x="8" y="2"/>
                      <a:pt x="7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37"/>
                      <a:pt x="5" y="38"/>
                      <a:pt x="7" y="46"/>
                    </a:cubicBezTo>
                    <a:cubicBezTo>
                      <a:pt x="9" y="45"/>
                      <a:pt x="11" y="44"/>
                      <a:pt x="12" y="44"/>
                    </a:cubicBezTo>
                    <a:cubicBezTo>
                      <a:pt x="18" y="44"/>
                      <a:pt x="24" y="44"/>
                      <a:pt x="30" y="44"/>
                    </a:cubicBezTo>
                    <a:cubicBezTo>
                      <a:pt x="30" y="44"/>
                      <a:pt x="30" y="44"/>
                      <a:pt x="30" y="45"/>
                    </a:cubicBezTo>
                    <a:cubicBezTo>
                      <a:pt x="34" y="45"/>
                      <a:pt x="38" y="45"/>
                      <a:pt x="42" y="45"/>
                    </a:cubicBezTo>
                    <a:cubicBezTo>
                      <a:pt x="42" y="38"/>
                      <a:pt x="43" y="33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 189"/>
              <p:cNvSpPr/>
              <p:nvPr/>
            </p:nvSpPr>
            <p:spPr>
              <a:xfrm>
                <a:off x="9255816" y="3609326"/>
                <a:ext cx="14382" cy="14382"/>
              </a:xfrm>
              <a:custGeom>
                <a:avLst/>
                <a:gdLst>
                  <a:gd name="T0" fmla="*/ 2 w 12"/>
                  <a:gd name="T1" fmla="*/ 0 h 12"/>
                  <a:gd name="T2" fmla="*/ 0 w 12"/>
                  <a:gd name="T3" fmla="*/ 8 h 12"/>
                  <a:gd name="T4" fmla="*/ 6 w 12"/>
                  <a:gd name="T5" fmla="*/ 12 h 12"/>
                  <a:gd name="T6" fmla="*/ 12 w 12"/>
                  <a:gd name="T7" fmla="*/ 8 h 12"/>
                  <a:gd name="T8" fmla="*/ 10 w 12"/>
                  <a:gd name="T9" fmla="*/ 0 h 12"/>
                  <a:gd name="T10" fmla="*/ 2 w 12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2" y="0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12" y="8"/>
                    </a:lnTo>
                    <a:lnTo>
                      <a:pt x="1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5" name="Freeform 190"/>
              <p:cNvSpPr/>
              <p:nvPr/>
            </p:nvSpPr>
            <p:spPr>
              <a:xfrm>
                <a:off x="9255816" y="3618914"/>
                <a:ext cx="14382" cy="58726"/>
              </a:xfrm>
              <a:custGeom>
                <a:avLst/>
                <a:gdLst>
                  <a:gd name="T0" fmla="*/ 2 w 12"/>
                  <a:gd name="T1" fmla="*/ 0 h 49"/>
                  <a:gd name="T2" fmla="*/ 0 w 12"/>
                  <a:gd name="T3" fmla="*/ 43 h 49"/>
                  <a:gd name="T4" fmla="*/ 6 w 12"/>
                  <a:gd name="T5" fmla="*/ 49 h 49"/>
                  <a:gd name="T6" fmla="*/ 12 w 12"/>
                  <a:gd name="T7" fmla="*/ 43 h 49"/>
                  <a:gd name="T8" fmla="*/ 10 w 12"/>
                  <a:gd name="T9" fmla="*/ 0 h 49"/>
                  <a:gd name="T10" fmla="*/ 2 w 1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49">
                    <a:moveTo>
                      <a:pt x="2" y="0"/>
                    </a:moveTo>
                    <a:lnTo>
                      <a:pt x="0" y="43"/>
                    </a:lnTo>
                    <a:lnTo>
                      <a:pt x="6" y="49"/>
                    </a:lnTo>
                    <a:lnTo>
                      <a:pt x="12" y="43"/>
                    </a:lnTo>
                    <a:lnTo>
                      <a:pt x="1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1" name="椭圆 20"/>
            <p:cNvSpPr/>
            <p:nvPr/>
          </p:nvSpPr>
          <p:spPr>
            <a:xfrm rot="10800000" flipV="1">
              <a:off x="4695727" y="2030568"/>
              <a:ext cx="170940" cy="171043"/>
            </a:xfrm>
            <a:prstGeom prst="ellipse">
              <a:avLst/>
            </a:prstGeom>
            <a:solidFill>
              <a:schemeClr val="accent1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FontTx/>
                <a:buNone/>
                <a:defRPr/>
              </a:pPr>
              <a:endParaRPr kumimoji="0" 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10800000" flipV="1">
              <a:off x="3860320" y="3713196"/>
              <a:ext cx="170940" cy="171043"/>
            </a:xfrm>
            <a:prstGeom prst="ellipse">
              <a:avLst/>
            </a:prstGeom>
            <a:solidFill>
              <a:schemeClr val="accent1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FontTx/>
                <a:buNone/>
                <a:defRPr/>
              </a:pPr>
              <a:endParaRPr kumimoji="0" 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10800000" flipV="1">
              <a:off x="4085384" y="2869416"/>
              <a:ext cx="170940" cy="171043"/>
            </a:xfrm>
            <a:prstGeom prst="ellipse">
              <a:avLst/>
            </a:prstGeom>
            <a:solidFill>
              <a:schemeClr val="accent1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FontTx/>
                <a:buNone/>
                <a:defRPr/>
              </a:pPr>
              <a:endParaRPr kumimoji="0" 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5" name="文本框 1"/>
            <p:cNvSpPr txBox="1"/>
            <p:nvPr/>
          </p:nvSpPr>
          <p:spPr>
            <a:xfrm>
              <a:off x="4843858" y="1899102"/>
              <a:ext cx="5695555" cy="389081"/>
            </a:xfrm>
            <a:prstGeom prst="rect">
              <a:avLst/>
            </a:prstGeom>
            <a:noFill/>
          </p:spPr>
          <p:txBody>
            <a:bodyPr wrap="square" lIns="68580" tIns="34290" rIns="68580" bIns="34290" numCol="1" rtlCol="0">
              <a:spAutoFit/>
            </a:bodyPr>
            <a:lstStyle/>
            <a:p>
              <a:pPr>
                <a:lnSpc>
                  <a:spcPct val="125000"/>
                </a:lnSpc>
                <a:defRPr/>
              </a:pPr>
              <a:r>
                <a:rPr lang="zh-CN" altLang="en-US" i="1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校内实现用户对具体校区、食堂、窗口的菜品发布点评</a:t>
              </a:r>
              <a:endParaRPr lang="zh-CN" i="1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430579" y="3040460"/>
              <a:ext cx="5495433" cy="423321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cs typeface="+mn-ea"/>
                  <a:sym typeface="+mn-lt"/>
                </a:rPr>
                <a:t>点评内容与校内一致，可添加地点，分享探店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cs typeface="+mn-ea"/>
                  <a:sym typeface="+mn-lt"/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cs typeface="+mn-ea"/>
                  <a:sym typeface="+mn-lt"/>
                </a:rPr>
                <a:t>美食街小吃</a:t>
              </a:r>
              <a:endPara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文本框 1"/>
            <p:cNvSpPr txBox="1"/>
            <p:nvPr/>
          </p:nvSpPr>
          <p:spPr>
            <a:xfrm>
              <a:off x="4274265" y="2741886"/>
              <a:ext cx="5808062" cy="389081"/>
            </a:xfrm>
            <a:prstGeom prst="rect">
              <a:avLst/>
            </a:prstGeom>
            <a:noFill/>
          </p:spPr>
          <p:txBody>
            <a:bodyPr wrap="square" lIns="68580" tIns="34290" rIns="68580" bIns="34290" numCol="1" rtlCol="0">
              <a:spAutoFit/>
            </a:bodyPr>
            <a:lstStyle/>
            <a:p>
              <a:pPr>
                <a:lnSpc>
                  <a:spcPct val="125000"/>
                </a:lnSpc>
                <a:defRPr/>
              </a:pPr>
              <a:r>
                <a:rPr lang="zh-CN" altLang="en-US" i="1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校外实现用户自由发布校园周边美食评价（下一步计划）</a:t>
              </a:r>
              <a:endParaRPr lang="zh-CN" i="1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313551" y="4730030"/>
              <a:ext cx="6236644" cy="792653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cs typeface="+mn-ea"/>
                  <a:sym typeface="+mn-lt"/>
                </a:rPr>
                <a:t>用户可以对彼此发布的评价进行赞、踩、评、收藏，可以向管理员反映意见。</a:t>
              </a:r>
              <a:endPara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" name="文本框 1"/>
            <p:cNvSpPr txBox="1"/>
            <p:nvPr/>
          </p:nvSpPr>
          <p:spPr>
            <a:xfrm>
              <a:off x="4023431" y="3587417"/>
              <a:ext cx="2909772" cy="389081"/>
            </a:xfrm>
            <a:prstGeom prst="rect">
              <a:avLst/>
            </a:prstGeom>
            <a:noFill/>
          </p:spPr>
          <p:txBody>
            <a:bodyPr wrap="square" lIns="68580" tIns="34290" rIns="68580" bIns="34290" numCol="1" rtlCol="0">
              <a:spAutoFit/>
            </a:bodyPr>
            <a:lstStyle/>
            <a:p>
              <a:pPr>
                <a:lnSpc>
                  <a:spcPct val="125000"/>
                </a:lnSpc>
                <a:defRPr/>
              </a:pPr>
              <a:r>
                <a:rPr lang="zh-CN" altLang="en-US" i="1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设计相关数据库实体</a:t>
              </a:r>
              <a:endParaRPr lang="zh-CN" i="1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98840" y="3842901"/>
            <a:ext cx="1436291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具体目标</a:t>
            </a:r>
            <a:endParaRPr lang="zh-CN" alt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24613" y="1869102"/>
            <a:ext cx="5039841" cy="246221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l"/>
            <a:r>
              <a:rPr lang="zh-CN" altLang="en-US" sz="1600" dirty="0">
                <a:latin typeface="Algerian" panose="04020705040A02060702" pitchFamily="82" charset="0"/>
              </a:rPr>
              <a:t>点评包括填写菜品名称、拍照展示、填写评价、打星等</a:t>
            </a:r>
            <a:endParaRPr lang="zh-CN" altLang="en-US" sz="1600" dirty="0">
              <a:latin typeface="Algerian" panose="04020705040A02060702" pitchFamily="8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9740" y="3549712"/>
            <a:ext cx="6351098" cy="246221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l"/>
            <a:r>
              <a:rPr lang="zh-CN" altLang="en-US" sz="1600" dirty="0"/>
              <a:t>用户、校区、食堂、窗口、发布信息等都是数据库实体，储存相关数据</a:t>
            </a:r>
            <a:endParaRPr lang="zh-CN" altLang="en-US" sz="1600" dirty="0"/>
          </a:p>
        </p:txBody>
      </p:sp>
      <p:sp>
        <p:nvSpPr>
          <p:cNvPr id="56" name="椭圆 55"/>
          <p:cNvSpPr/>
          <p:nvPr/>
        </p:nvSpPr>
        <p:spPr>
          <a:xfrm rot="10800000" flipV="1">
            <a:off x="3193878" y="4058344"/>
            <a:ext cx="170940" cy="171043"/>
          </a:xfrm>
          <a:prstGeom prst="ellipse">
            <a:avLst/>
          </a:prstGeom>
          <a:solidFill>
            <a:schemeClr val="accent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defRPr/>
            </a:pPr>
            <a:endParaRPr kumimoji="0" lang="zh-C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57" name="文本框 1"/>
          <p:cNvSpPr txBox="1"/>
          <p:nvPr/>
        </p:nvSpPr>
        <p:spPr>
          <a:xfrm>
            <a:off x="3401415" y="3932305"/>
            <a:ext cx="2909772" cy="389081"/>
          </a:xfrm>
          <a:prstGeom prst="rect">
            <a:avLst/>
          </a:prstGeom>
          <a:noFill/>
        </p:spPr>
        <p:txBody>
          <a:bodyPr wrap="square" lIns="68580" tIns="34290" rIns="68580" bIns="34290" numCol="1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i="1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用户交互</a:t>
            </a:r>
            <a:endParaRPr lang="zh-CN" i="1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 rot="10800000" flipV="1">
            <a:off x="3768203" y="5109834"/>
            <a:ext cx="170940" cy="171043"/>
          </a:xfrm>
          <a:prstGeom prst="ellipse">
            <a:avLst/>
          </a:prstGeom>
          <a:solidFill>
            <a:schemeClr val="accent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defRPr/>
            </a:pPr>
            <a:endParaRPr kumimoji="0" lang="zh-C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59" name="文本框 1"/>
          <p:cNvSpPr txBox="1"/>
          <p:nvPr/>
        </p:nvSpPr>
        <p:spPr>
          <a:xfrm>
            <a:off x="3896050" y="5009879"/>
            <a:ext cx="2909772" cy="389081"/>
          </a:xfrm>
          <a:prstGeom prst="rect">
            <a:avLst/>
          </a:prstGeom>
          <a:noFill/>
        </p:spPr>
        <p:txBody>
          <a:bodyPr wrap="square" lIns="68580" tIns="34290" rIns="68580" bIns="34290" numCol="1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i="1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管理员权限</a:t>
            </a:r>
            <a:endParaRPr lang="zh-CN" i="1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20135" y="5396380"/>
            <a:ext cx="4308872" cy="246221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l"/>
            <a:r>
              <a:rPr lang="zh-CN" altLang="en-US" sz="1600" dirty="0"/>
              <a:t>维护、更新系统，处理用户意见，删除恶意发布</a:t>
            </a:r>
            <a:endParaRPr lang="zh-CN" altLang="en-US" sz="1600" dirty="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945494" y="1393510"/>
            <a:ext cx="6301013" cy="4416594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700" kern="0" dirty="0">
                <a:solidFill>
                  <a:schemeClr val="accent1">
                    <a:alpha val="25000"/>
                  </a:schemeClr>
                </a:solidFill>
                <a:latin typeface="+mj-ea"/>
                <a:ea typeface="+mj-ea"/>
              </a:rPr>
              <a:t>02</a:t>
            </a:r>
            <a:endParaRPr lang="zh-CN" sz="28700" kern="0" dirty="0">
              <a:solidFill>
                <a:schemeClr val="accent1">
                  <a:alpha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42899" y="3013502"/>
            <a:ext cx="6106202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numCol="1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i="1" kern="0" dirty="0">
                <a:solidFill>
                  <a:schemeClr val="accent1"/>
                </a:solidFill>
                <a:latin typeface="+mj-ea"/>
                <a:ea typeface="+mj-ea"/>
              </a:rPr>
              <a:t>项目功能展示</a:t>
            </a:r>
            <a:endParaRPr lang="zh-CN" sz="5400" i="1" kern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1962" y="635718"/>
            <a:ext cx="6669435" cy="618725"/>
            <a:chOff x="4972522" y="2274338"/>
            <a:chExt cx="6669435" cy="618725"/>
          </a:xfrm>
        </p:grpSpPr>
        <p:sp>
          <p:nvSpPr>
            <p:cNvPr id="11" name="椭圆 10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02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109409" y="2570812"/>
              <a:ext cx="3532548" cy="215444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400" b="0" i="1" dirty="0">
                  <a:effectLst/>
                  <a:latin typeface="Inter"/>
                </a:rPr>
                <a:t>Project Detail Exhibition </a:t>
              </a:r>
              <a:endParaRPr lang="zh-CN" altLang="en-US" sz="1400" i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项目功能展示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840" y="1226031"/>
            <a:ext cx="6223669" cy="499625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1962" y="635718"/>
            <a:ext cx="6669435" cy="618725"/>
            <a:chOff x="4972522" y="2274338"/>
            <a:chExt cx="6669435" cy="618725"/>
          </a:xfrm>
        </p:grpSpPr>
        <p:sp>
          <p:nvSpPr>
            <p:cNvPr id="11" name="椭圆 10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02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109409" y="2570812"/>
              <a:ext cx="3532548" cy="215444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400" b="0" i="1" dirty="0">
                  <a:effectLst/>
                  <a:latin typeface="Inter"/>
                </a:rPr>
                <a:t>Project Function Exhibition </a:t>
              </a:r>
              <a:endParaRPr lang="zh-CN" altLang="en-US" sz="1400" i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项目功能展示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752112" y="1506445"/>
            <a:ext cx="1466686" cy="5194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CN" altLang="en-US" sz="2400" b="1" dirty="0">
                <a:latin typeface="Bahnschrift" panose="020B0502040204020203" pitchFamily="34" charset="0"/>
              </a:rPr>
              <a:t>首页</a:t>
            </a:r>
            <a:endParaRPr lang="zh-CN" altLang="en-US" sz="2400" b="1" dirty="0">
              <a:latin typeface="Bahnschrift" panose="020B050204020402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5338" y="1254443"/>
            <a:ext cx="8614948" cy="495837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1962" y="635718"/>
            <a:ext cx="6792806" cy="618725"/>
            <a:chOff x="4972522" y="2274338"/>
            <a:chExt cx="6792806" cy="618725"/>
          </a:xfrm>
        </p:grpSpPr>
        <p:sp>
          <p:nvSpPr>
            <p:cNvPr id="11" name="椭圆 10"/>
            <p:cNvSpPr/>
            <p:nvPr/>
          </p:nvSpPr>
          <p:spPr>
            <a:xfrm>
              <a:off x="4972522" y="2274338"/>
              <a:ext cx="516878" cy="51687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noAutofit/>
            </a:bodyPr>
            <a:lstStyle/>
            <a:p>
              <a:pPr algn="ctr" defTabSz="862965"/>
              <a:endParaRPr lang="zh-CN" sz="1260" kern="0" dirty="0">
                <a:solidFill>
                  <a:prstClr val="white"/>
                </a:solidFill>
                <a:latin typeface="思源黑体 CN Light" panose="020B03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2534" y="2369843"/>
              <a:ext cx="8034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02</a:t>
              </a:r>
              <a:r>
                <a:rPr lang="en-US" altLang="zh-CN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kumimoji="0" 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232780" y="2575769"/>
              <a:ext cx="3532548" cy="215444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algn="l"/>
              <a:r>
                <a:rPr lang="en-US" altLang="zh-CN" sz="1400" b="0" i="1" dirty="0">
                  <a:effectLst/>
                  <a:latin typeface="Inter"/>
                </a:rPr>
                <a:t>Project Function Exhibition </a:t>
              </a:r>
              <a:endParaRPr lang="zh-CN" altLang="en-US" sz="1400" i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813505" y="2382662"/>
              <a:ext cx="2647589" cy="430887"/>
            </a:xfrm>
            <a:prstGeom prst="rect">
              <a:avLst/>
            </a:prstGeom>
          </p:spPr>
          <p:txBody>
            <a:bodyPr wrap="square" lIns="0" tIns="0" rIns="0" bIns="0" numCol="1">
              <a:sp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i="1" kern="0" dirty="0">
                  <a:solidFill>
                    <a:schemeClr val="accent1"/>
                  </a:solidFill>
                  <a:latin typeface="+mj-ea"/>
                  <a:ea typeface="+mj-ea"/>
                </a:rPr>
                <a:t>项目功能展示</a:t>
              </a:r>
              <a:endParaRPr lang="zh-CN" sz="2800" i="1" kern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581962" y="1506443"/>
            <a:ext cx="1979809" cy="11061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zh-CN" altLang="en-US" sz="2400" b="1" dirty="0">
                <a:latin typeface="Bahnschrift" panose="020B0502040204020203" pitchFamily="34" charset="0"/>
              </a:rPr>
              <a:t>校内美食</a:t>
            </a:r>
            <a:endParaRPr lang="en-US" altLang="zh-CN" sz="2400" b="1" dirty="0">
              <a:latin typeface="Bahnschrift" panose="020B0502040204020203" pitchFamily="34" charset="0"/>
            </a:endParaRPr>
          </a:p>
          <a:p>
            <a:pPr algn="ctr"/>
            <a:r>
              <a:rPr lang="zh-CN" altLang="en-US" sz="2400" b="1" dirty="0">
                <a:latin typeface="Bahnschrift" panose="020B0502040204020203" pitchFamily="34" charset="0"/>
              </a:rPr>
              <a:t>校区分类</a:t>
            </a:r>
            <a:endParaRPr lang="zh-CN" altLang="en-US" sz="2400" b="1" dirty="0">
              <a:latin typeface="Bahnschrif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1783" y="1187748"/>
            <a:ext cx="8731361" cy="517810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主题​​">
  <a:themeElements>
    <a:clrScheme name="自定义 418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72C0CE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模板定制字体">
      <a:majorFont>
        <a:latin typeface="等线 Light"/>
        <a:ea typeface="思源黑体 CN Bold"/>
        <a:cs typeface=""/>
      </a:majorFont>
      <a:minorFont>
        <a:latin typeface="等线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numCol="1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numCol="1" rtlCol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稻壳儿模板制作</Template>
  <TotalTime>0</TotalTime>
  <Words>1613</Words>
  <Application>WPS 演示</Application>
  <PresentationFormat>宽屏</PresentationFormat>
  <Paragraphs>220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思源黑体 CN Light</vt:lpstr>
      <vt:lpstr>Bahnschrift</vt:lpstr>
      <vt:lpstr>Calibri</vt:lpstr>
      <vt:lpstr>Inter</vt:lpstr>
      <vt:lpstr>Segoe Print</vt:lpstr>
      <vt:lpstr>Dotum</vt:lpstr>
      <vt:lpstr>Microsoft Yi Baiti</vt:lpstr>
      <vt:lpstr>Dubai Light</vt:lpstr>
      <vt:lpstr>Algerian</vt:lpstr>
      <vt:lpstr>思源黑体 CN Bold</vt:lpstr>
      <vt:lpstr>黑体</vt:lpstr>
      <vt:lpstr>微软雅黑</vt:lpstr>
      <vt:lpstr>Arial Unicode MS</vt:lpstr>
      <vt:lpstr>等线</vt:lpstr>
      <vt:lpstr>Malgun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建平</dc:creator>
  <cp:lastModifiedBy>innerpeace</cp:lastModifiedBy>
  <cp:revision>66</cp:revision>
  <dcterms:created xsi:type="dcterms:W3CDTF">2021-03-22T11:43:00Z</dcterms:created>
  <dcterms:modified xsi:type="dcterms:W3CDTF">2024-11-16T15:11:58Z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29102D5A6AB845B8920D2C1611F2599A_13</vt:lpwstr>
  </property>
  <property fmtid="{D5CDD505-2E9C-101B-9397-08002B2CF9AE}" pid="3" name="KSOProductBuildVer">
    <vt:lpwstr>2052-12.1.0.18608</vt:lpwstr>
  </property>
  <property fmtid="{D5CDD505-2E9C-101B-9397-08002B2CF9AE}" pid="4" name="KSOTemplateUUID">
    <vt:lpwstr>v1.0_mb_eMxiIicnjxN4rc2jghctyQ==</vt:lpwstr>
  </property>
</Properties>
</file>